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252000"/>
          </a:xfrm>
          <a:prstGeom prst="rect">
            <a:avLst/>
          </a:prstGeom>
          <a:noFill/>
          <a:ln>
            <a:noFill/>
          </a:ln>
        </p:spPr>
        <p:txBody>
          <a:bodyPr anchorCtr="0" anchor="t" bIns="91425" lIns="91425" rIns="91425" wrap="square" tIns="91425"/>
          <a:lstStyle>
            <a:lvl1pPr indent="0" lvl="0" marL="0" marR="0" rtl="0" algn="l">
              <a:spcBef>
                <a:spcPts val="0"/>
              </a:spcBef>
              <a:buNone/>
              <a:defRPr b="0" i="0" sz="10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252000"/>
          </a:xfrm>
          <a:prstGeom prst="rect">
            <a:avLst/>
          </a:prstGeom>
          <a:noFill/>
          <a:ln>
            <a:noFill/>
          </a:ln>
        </p:spPr>
        <p:txBody>
          <a:bodyPr anchorCtr="0" anchor="t" bIns="91425" lIns="91425" rIns="91425" wrap="square" tIns="91425"/>
          <a:lstStyle>
            <a:lvl1pPr indent="0" lvl="0" marL="0" marR="0" rtl="0" algn="r">
              <a:spcBef>
                <a:spcPts val="0"/>
              </a:spcBef>
              <a:buNone/>
              <a:defRPr b="0" i="0" sz="10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381000" y="4343400"/>
            <a:ext cx="6096000"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600" u="none" cap="none" strike="noStrike">
                <a:solidFill>
                  <a:schemeClr val="dk1"/>
                </a:solidFill>
                <a:latin typeface="Calibri"/>
                <a:ea typeface="Calibri"/>
                <a:cs typeface="Calibri"/>
                <a:sym typeface="Calibri"/>
              </a:defRPr>
            </a:lvl1pPr>
            <a:lvl2pPr indent="0" lvl="1" marL="177800" marR="0" rtl="0" algn="l">
              <a:spcBef>
                <a:spcPts val="0"/>
              </a:spcBef>
              <a:buChar char="○"/>
              <a:defRPr b="0" i="0" sz="1600" u="none" cap="none" strike="noStrike">
                <a:solidFill>
                  <a:schemeClr val="dk1"/>
                </a:solidFill>
                <a:latin typeface="Calibri"/>
                <a:ea typeface="Calibri"/>
                <a:cs typeface="Calibri"/>
                <a:sym typeface="Calibri"/>
              </a:defRPr>
            </a:lvl2pPr>
            <a:lvl3pPr indent="-6350" lvl="2" marL="361950" marR="0" rtl="0" algn="l">
              <a:spcBef>
                <a:spcPts val="0"/>
              </a:spcBef>
              <a:buChar char="■"/>
              <a:defRPr b="0" i="0" sz="1600" u="none" cap="none" strike="noStrike">
                <a:solidFill>
                  <a:schemeClr val="dk1"/>
                </a:solidFill>
                <a:latin typeface="Calibri"/>
                <a:ea typeface="Calibri"/>
                <a:cs typeface="Calibri"/>
                <a:sym typeface="Calibri"/>
              </a:defRPr>
            </a:lvl3pPr>
            <a:lvl4pPr indent="-6350" lvl="3" marL="539750" marR="0" rtl="0" algn="l">
              <a:spcBef>
                <a:spcPts val="0"/>
              </a:spcBef>
              <a:buChar char="●"/>
              <a:defRPr b="0" i="0" sz="1600" u="none" cap="none" strike="noStrike">
                <a:solidFill>
                  <a:schemeClr val="dk1"/>
                </a:solidFill>
                <a:latin typeface="Calibri"/>
                <a:ea typeface="Calibri"/>
                <a:cs typeface="Calibri"/>
                <a:sym typeface="Calibri"/>
              </a:defRPr>
            </a:lvl4pPr>
            <a:lvl5pPr indent="-6350" lvl="4" marL="717550" marR="0" rtl="0" algn="l">
              <a:spcBef>
                <a:spcPts val="0"/>
              </a:spcBef>
              <a:buChar char="○"/>
              <a:defRPr b="0" i="0" sz="1600" u="none" cap="none" strike="noStrike">
                <a:solidFill>
                  <a:schemeClr val="dk1"/>
                </a:solidFill>
                <a:latin typeface="Calibri"/>
                <a:ea typeface="Calibri"/>
                <a:cs typeface="Calibri"/>
                <a:sym typeface="Calibri"/>
              </a:defRPr>
            </a:lvl5pPr>
            <a:lvl6pPr indent="-12167" lvl="5" marL="3047467" marR="0" rtl="0" algn="l">
              <a:spcBef>
                <a:spcPts val="0"/>
              </a:spcBef>
              <a:buChar char="■"/>
              <a:defRPr b="0" i="0" sz="1600" u="none" cap="none" strike="noStrike">
                <a:solidFill>
                  <a:schemeClr val="dk1"/>
                </a:solidFill>
                <a:latin typeface="Calibri"/>
                <a:ea typeface="Calibri"/>
                <a:cs typeface="Calibri"/>
                <a:sym typeface="Calibri"/>
              </a:defRPr>
            </a:lvl6pPr>
            <a:lvl7pPr indent="-12060" lvl="6" marL="3656960" marR="0" rtl="0" algn="l">
              <a:spcBef>
                <a:spcPts val="0"/>
              </a:spcBef>
              <a:buChar char="●"/>
              <a:defRPr b="0" i="0" sz="1600" u="none" cap="none" strike="noStrike">
                <a:solidFill>
                  <a:schemeClr val="dk1"/>
                </a:solidFill>
                <a:latin typeface="Calibri"/>
                <a:ea typeface="Calibri"/>
                <a:cs typeface="Calibri"/>
                <a:sym typeface="Calibri"/>
              </a:defRPr>
            </a:lvl7pPr>
            <a:lvl8pPr indent="-11953" lvl="7" marL="4266453" marR="0" rtl="0" algn="l">
              <a:spcBef>
                <a:spcPts val="0"/>
              </a:spcBef>
              <a:buChar char="○"/>
              <a:defRPr b="0" i="0" sz="1600" u="none" cap="none" strike="noStrike">
                <a:solidFill>
                  <a:schemeClr val="dk1"/>
                </a:solidFill>
                <a:latin typeface="Calibri"/>
                <a:ea typeface="Calibri"/>
                <a:cs typeface="Calibri"/>
                <a:sym typeface="Calibri"/>
              </a:defRPr>
            </a:lvl8pPr>
            <a:lvl9pPr indent="-11846" lvl="8" marL="4875947" marR="0" rtl="0" algn="l">
              <a:spcBef>
                <a:spcPts val="0"/>
              </a:spcBef>
              <a:buChar char="■"/>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1" y="8747999"/>
            <a:ext cx="6308999" cy="394413"/>
          </a:xfrm>
          <a:prstGeom prst="rect">
            <a:avLst/>
          </a:prstGeom>
          <a:noFill/>
          <a:ln>
            <a:noFill/>
          </a:ln>
        </p:spPr>
        <p:txBody>
          <a:bodyPr anchorCtr="0" anchor="b" bIns="91425" lIns="91425" rIns="91425" wrap="square" tIns="91425"/>
          <a:lstStyle>
            <a:lvl1pPr indent="0" lvl="0" marL="0" marR="0" rtl="0" algn="l">
              <a:spcBef>
                <a:spcPts val="0"/>
              </a:spcBef>
              <a:buNone/>
              <a:defRPr b="0" i="0" sz="10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3" name="Shape 93"/>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94" name="Shape 94"/>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95" name="Shape 95"/>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01" name="Shape 2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9" name="Shape 209"/>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210" name="Shape 210"/>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211" name="Shape 211"/>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18" name="Shape 2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5" name="Shape 225"/>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226" name="Shape 226"/>
          <p:cNvSpPr txBox="1"/>
          <p:nvPr>
            <p:ph idx="11" type="ftr"/>
          </p:nvPr>
        </p:nvSpPr>
        <p:spPr>
          <a:xfrm>
            <a:off x="-1" y="8747999"/>
            <a:ext cx="6309000" cy="394500"/>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227" name="Shape 227"/>
          <p:cNvSpPr txBox="1"/>
          <p:nvPr>
            <p:ph idx="12" type="sldNum"/>
          </p:nvPr>
        </p:nvSpPr>
        <p:spPr>
          <a:xfrm>
            <a:off x="6308999" y="8747999"/>
            <a:ext cx="547500" cy="3945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4" name="Shape 234"/>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1" marL="0" marR="0" rtl="0" algn="l">
              <a:lnSpc>
                <a:spcPct val="100000"/>
              </a:lnSpc>
              <a:spcBef>
                <a:spcPts val="0"/>
              </a:spcBef>
              <a:spcAft>
                <a:spcPts val="0"/>
              </a:spcAft>
              <a:buClr>
                <a:srgbClr val="999999"/>
              </a:buClr>
              <a:buSzPct val="25000"/>
              <a:buFont typeface="Calibri"/>
              <a:buNone/>
            </a:pPr>
            <a:r>
              <a:rPr b="0" i="0" lang="en-US" sz="1600" u="none" cap="none" strike="noStrike">
                <a:solidFill>
                  <a:srgbClr val="999999"/>
                </a:solidFill>
                <a:latin typeface="Calibri"/>
                <a:ea typeface="Calibri"/>
                <a:cs typeface="Calibri"/>
                <a:sym typeface="Calibri"/>
              </a:rPr>
              <a:t>But they can be subclassed.</a:t>
            </a:r>
          </a:p>
        </p:txBody>
      </p:sp>
      <p:sp>
        <p:nvSpPr>
          <p:cNvPr id="235" name="Shape 235"/>
          <p:cNvSpPr txBox="1"/>
          <p:nvPr>
            <p:ph idx="11" type="ftr"/>
          </p:nvPr>
        </p:nvSpPr>
        <p:spPr>
          <a:xfrm>
            <a:off x="-1" y="8747999"/>
            <a:ext cx="6309000" cy="394500"/>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236" name="Shape 236"/>
          <p:cNvSpPr txBox="1"/>
          <p:nvPr>
            <p:ph idx="12" type="sldNum"/>
          </p:nvPr>
        </p:nvSpPr>
        <p:spPr>
          <a:xfrm>
            <a:off x="6308999" y="8747999"/>
            <a:ext cx="547500" cy="3945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44" name="Shape 2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53" name="Shape 2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1" name="Shape 261"/>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262" name="Shape 262"/>
          <p:cNvSpPr txBox="1"/>
          <p:nvPr>
            <p:ph idx="11" type="ftr"/>
          </p:nvPr>
        </p:nvSpPr>
        <p:spPr>
          <a:xfrm>
            <a:off x="-1" y="8747999"/>
            <a:ext cx="6309000" cy="394500"/>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263" name="Shape 263"/>
          <p:cNvSpPr txBox="1"/>
          <p:nvPr>
            <p:ph idx="12" type="sldNum"/>
          </p:nvPr>
        </p:nvSpPr>
        <p:spPr>
          <a:xfrm>
            <a:off x="6308999" y="8747999"/>
            <a:ext cx="547500" cy="3945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0" name="Shape 270"/>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271" name="Shape 271"/>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lang="en-US" sz="1000">
                <a:solidFill>
                  <a:srgbClr val="000000"/>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lang="en-US" sz="1000">
                <a:solidFill>
                  <a:srgbClr val="000000"/>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3"/>
              </a:rPr>
              <a:t>Creative Commons Attribution-NonCommercial-ShareAlike</a:t>
            </a:r>
            <a:r>
              <a:rPr lang="en-US" sz="1000">
                <a:solidFill>
                  <a:srgbClr val="000000"/>
                </a:solidFill>
                <a:latin typeface="Calibri"/>
                <a:ea typeface="Calibri"/>
                <a:cs typeface="Calibri"/>
                <a:sym typeface="Calibri"/>
              </a:rPr>
              <a:t> license.</a:t>
            </a:r>
          </a:p>
        </p:txBody>
      </p:sp>
      <p:sp>
        <p:nvSpPr>
          <p:cNvPr id="272" name="Shape 272"/>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rgbClr val="000000"/>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7" name="Shape 287"/>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288" name="Shape 288"/>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3"/>
              </a:rPr>
              <a:t>Creative Commons Attribution-NonCommercial-ShareAlike</a:t>
            </a:r>
            <a:r>
              <a:rPr lang="en-US" sz="1000">
                <a:solidFill>
                  <a:schemeClr val="dk1"/>
                </a:solidFill>
                <a:latin typeface="Calibri"/>
                <a:ea typeface="Calibri"/>
                <a:cs typeface="Calibri"/>
                <a:sym typeface="Calibri"/>
              </a:rPr>
              <a:t> license.</a:t>
            </a:r>
          </a:p>
        </p:txBody>
      </p:sp>
      <p:sp>
        <p:nvSpPr>
          <p:cNvPr id="289" name="Shape 289"/>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08" name="Shape 1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7" name="Shape 297"/>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298" name="Shape 298"/>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3"/>
              </a:rPr>
              <a:t>Creative Commons Attribution-NonCommercial-ShareAlike</a:t>
            </a:r>
            <a:r>
              <a:rPr lang="en-US" sz="1000">
                <a:solidFill>
                  <a:schemeClr val="dk1"/>
                </a:solidFill>
                <a:latin typeface="Calibri"/>
                <a:ea typeface="Calibri"/>
                <a:cs typeface="Calibri"/>
                <a:sym typeface="Calibri"/>
              </a:rPr>
              <a:t> license.</a:t>
            </a:r>
          </a:p>
        </p:txBody>
      </p:sp>
      <p:sp>
        <p:nvSpPr>
          <p:cNvPr id="299" name="Shape 299"/>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6" name="Shape 116"/>
          <p:cNvSpPr txBox="1"/>
          <p:nvPr>
            <p:ph idx="12" type="sldNum"/>
          </p:nvPr>
        </p:nvSpPr>
        <p:spPr>
          <a:xfrm>
            <a:off x="6308999" y="8747999"/>
            <a:ext cx="547500" cy="3945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23" name="Shape 1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txBox="1"/>
          <p:nvPr>
            <p:ph idx="1" type="body"/>
          </p:nvPr>
        </p:nvSpPr>
        <p:spPr>
          <a:xfrm>
            <a:off x="381000" y="4343400"/>
            <a:ext cx="60960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30" name="Shape 1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66" name="Shape 166"/>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167" name="Shape 167"/>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168" name="Shape 168"/>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381000" y="4343400"/>
            <a:ext cx="60960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77" name="Shape 1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4" name="Shape 184"/>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185" name="Shape 185"/>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186" name="Shape 186"/>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2" name="Shape 192"/>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600" u="none" cap="none" strike="noStrike">
                <a:solidFill>
                  <a:srgbClr val="121F3D"/>
                </a:solidFill>
                <a:latin typeface="Calibri"/>
                <a:ea typeface="Calibri"/>
                <a:cs typeface="Calibri"/>
                <a:sym typeface="Calibri"/>
              </a:rPr>
              <a:t>Encapsulation</a:t>
            </a:r>
            <a:r>
              <a:rPr b="0" i="0" lang="en-US" sz="1600" u="none" cap="none" strike="noStrike">
                <a:solidFill>
                  <a:schemeClr val="dk1"/>
                </a:solidFill>
                <a:latin typeface="Calibri"/>
                <a:ea typeface="Calibri"/>
                <a:cs typeface="Calibri"/>
                <a:sym typeface="Calibri"/>
              </a:rPr>
              <a:t> hides the implementation details</a:t>
            </a:r>
          </a:p>
          <a:p>
            <a:pPr indent="0" lvl="0" marL="0" marR="0" rtl="0" algn="l">
              <a:spcBef>
                <a:spcPts val="0"/>
              </a:spcBef>
              <a:buSzPct val="25000"/>
              <a:buNone/>
            </a:pPr>
            <a:r>
              <a:rPr b="0" i="0" lang="en-US" sz="1600" u="none" cap="none" strike="noStrike">
                <a:solidFill>
                  <a:schemeClr val="dk1"/>
                </a:solidFill>
                <a:latin typeface="Calibri"/>
                <a:ea typeface="Calibri"/>
                <a:cs typeface="Calibri"/>
                <a:sym typeface="Calibri"/>
              </a:rPr>
              <a:t>Class announces only a few operations (methods) available for its clients – its </a:t>
            </a:r>
            <a:r>
              <a:rPr b="0" i="0" lang="en-US" sz="1600" u="none" cap="none" strike="noStrike">
                <a:solidFill>
                  <a:srgbClr val="121F3D"/>
                </a:solidFill>
                <a:latin typeface="Calibri"/>
                <a:ea typeface="Calibri"/>
                <a:cs typeface="Calibri"/>
                <a:sym typeface="Calibri"/>
              </a:rPr>
              <a:t>public interface</a:t>
            </a:r>
          </a:p>
          <a:p>
            <a:pPr indent="0" lvl="0" marL="0" marR="0" rtl="0" algn="l">
              <a:spcBef>
                <a:spcPts val="0"/>
              </a:spcBef>
              <a:buSzPct val="25000"/>
              <a:buNone/>
            </a:pPr>
            <a:r>
              <a:rPr b="0" i="0" lang="en-US" sz="1600" u="none" cap="none" strike="noStrike">
                <a:solidFill>
                  <a:schemeClr val="dk1"/>
                </a:solidFill>
                <a:latin typeface="Calibri"/>
                <a:ea typeface="Calibri"/>
                <a:cs typeface="Calibri"/>
                <a:sym typeface="Calibri"/>
              </a:rPr>
              <a:t>All data members (fields) of a class should be hidden</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Accessed via properties (read-only and read-write)</a:t>
            </a:r>
          </a:p>
          <a:p>
            <a:pPr indent="0" lvl="0" marL="0" marR="0" rtl="0" algn="l">
              <a:spcBef>
                <a:spcPts val="0"/>
              </a:spcBef>
              <a:buSzPct val="25000"/>
              <a:buNone/>
            </a:pPr>
            <a:r>
              <a:rPr b="0" i="0" lang="en-US" sz="1600" u="none" cap="none" strike="noStrike">
                <a:solidFill>
                  <a:schemeClr val="dk1"/>
                </a:solidFill>
                <a:latin typeface="Calibri"/>
                <a:ea typeface="Calibri"/>
                <a:cs typeface="Calibri"/>
                <a:sym typeface="Calibri"/>
              </a:rPr>
              <a:t>No interface members should be hidden</a:t>
            </a:r>
          </a:p>
          <a:p>
            <a:pPr indent="0" lvl="0" marL="0" marR="0" rtl="0" algn="l">
              <a:spcBef>
                <a:spcPts val="0"/>
              </a:spcBef>
              <a:buSzPct val="25000"/>
              <a:buNone/>
            </a:pPr>
            <a:r>
              <a:rPr b="0" i="0" lang="en-US" sz="1600" u="none" cap="none" strike="noStrike">
                <a:solidFill>
                  <a:srgbClr val="121F3D"/>
                </a:solidFill>
                <a:latin typeface="Calibri"/>
                <a:ea typeface="Calibri"/>
                <a:cs typeface="Calibri"/>
                <a:sym typeface="Calibri"/>
              </a:rPr>
              <a:t>Encapsulation</a:t>
            </a:r>
            <a:r>
              <a:rPr b="0" i="0" lang="en-US" sz="1600" u="none" cap="none" strike="noStrike">
                <a:solidFill>
                  <a:schemeClr val="dk1"/>
                </a:solidFill>
                <a:latin typeface="Calibri"/>
                <a:ea typeface="Calibri"/>
                <a:cs typeface="Calibri"/>
                <a:sym typeface="Calibri"/>
              </a:rPr>
              <a:t> == hide (encapsulate) data behind constructors and properties</a:t>
            </a:r>
          </a:p>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193" name="Shape 193"/>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194" name="Shape 194"/>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hyperlink" Target="http://softuni.bg/" TargetMode="External"/><Relationship Id="rId11" Type="http://schemas.openxmlformats.org/officeDocument/2006/relationships/hyperlink" Target="http://www.youtube.com/SoftwareUniversity" TargetMode="External"/><Relationship Id="rId10" Type="http://schemas.openxmlformats.org/officeDocument/2006/relationships/hyperlink" Target="https://twitter.com/softunibg" TargetMode="External"/><Relationship Id="rId12" Type="http://schemas.openxmlformats.org/officeDocument/2006/relationships/hyperlink" Target="http://www.introprogramming.info/" TargetMode="External"/><Relationship Id="rId9" Type="http://schemas.openxmlformats.org/officeDocument/2006/relationships/hyperlink" Target="https://www.facebook.com/SoftwareUniversity" TargetMode="External"/><Relationship Id="rId5" Type="http://schemas.openxmlformats.org/officeDocument/2006/relationships/hyperlink" Target="http://softuni.org/" TargetMode="External"/><Relationship Id="rId6" Type="http://schemas.openxmlformats.org/officeDocument/2006/relationships/hyperlink" Target="http://www.nakov.com/" TargetMode="External"/><Relationship Id="rId7" Type="http://schemas.openxmlformats.org/officeDocument/2006/relationships/hyperlink" Target="http://forum.softuni.bg/" TargetMode="External"/><Relationship Id="rId8" Type="http://schemas.openxmlformats.org/officeDocument/2006/relationships/hyperlink" Target="http://judge.softuni.bg/"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hyperlink" Target="http://softuni.bg/" TargetMode="External"/><Relationship Id="rId11" Type="http://schemas.openxmlformats.org/officeDocument/2006/relationships/hyperlink" Target="http://www.youtube.com/SoftwareUniversity" TargetMode="External"/><Relationship Id="rId10" Type="http://schemas.openxmlformats.org/officeDocument/2006/relationships/hyperlink" Target="https://twitter.com/softunibg" TargetMode="External"/><Relationship Id="rId12" Type="http://schemas.openxmlformats.org/officeDocument/2006/relationships/hyperlink" Target="http://www.introprogramming.info/" TargetMode="External"/><Relationship Id="rId9" Type="http://schemas.openxmlformats.org/officeDocument/2006/relationships/hyperlink" Target="https://www.facebook.com/SoftwareUniversity" TargetMode="External"/><Relationship Id="rId5" Type="http://schemas.openxmlformats.org/officeDocument/2006/relationships/hyperlink" Target="http://softuni.org/" TargetMode="External"/><Relationship Id="rId6" Type="http://schemas.openxmlformats.org/officeDocument/2006/relationships/hyperlink" Target="http://www.nakov.com/" TargetMode="External"/><Relationship Id="rId7" Type="http://schemas.openxmlformats.org/officeDocument/2006/relationships/hyperlink" Target="http://forum.softuni.bg/" TargetMode="External"/><Relationship Id="rId8" Type="http://schemas.openxmlformats.org/officeDocument/2006/relationships/hyperlink" Target="http://judge.softuni.bg/"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esentation Title Slide">
    <p:bg>
      <p:bgPr>
        <a:blipFill rotWithShape="1">
          <a:blip r:embed="rId2">
            <a:alphaModFix/>
          </a:blip>
          <a:stretch>
            <a:fillRect b="0" l="0" r="0" t="0"/>
          </a:stretch>
        </a:blipFill>
      </p:bgPr>
    </p:bg>
    <p:spTree>
      <p:nvGrpSpPr>
        <p:cNvPr id="15" name="Shape 15"/>
        <p:cNvGrpSpPr/>
        <p:nvPr/>
      </p:nvGrpSpPr>
      <p:grpSpPr>
        <a:xfrm>
          <a:off x="0" y="0"/>
          <a:ext cx="0" cy="0"/>
          <a:chOff x="0" y="0"/>
          <a:chExt cx="0" cy="0"/>
        </a:xfrm>
      </p:grpSpPr>
      <p:sp>
        <p:nvSpPr>
          <p:cNvPr id="16" name="Shape 16"/>
          <p:cNvSpPr txBox="1"/>
          <p:nvPr>
            <p:ph type="ctrTitle"/>
          </p:nvPr>
        </p:nvSpPr>
        <p:spPr>
          <a:xfrm>
            <a:off x="4366413" y="314301"/>
            <a:ext cx="7382341" cy="2000251"/>
          </a:xfrm>
          <a:prstGeom prst="rect">
            <a:avLst/>
          </a:prstGeom>
          <a:noFill/>
          <a:ln>
            <a:noFill/>
          </a:ln>
        </p:spPr>
        <p:txBody>
          <a:bodyPr anchorCtr="0" anchor="ctr" bIns="91425" lIns="91425" rIns="91425" wrap="square" tIns="91425"/>
          <a:lstStyle>
            <a:lvl1pPr indent="0" lvl="0" marL="0" marR="0" rtl="0" algn="r">
              <a:lnSpc>
                <a:spcPct val="90000"/>
              </a:lnSpc>
              <a:spcBef>
                <a:spcPts val="0"/>
              </a:spcBef>
              <a:buClr>
                <a:srgbClr val="F6D18E"/>
              </a:buClr>
              <a:buFont typeface="Calibri"/>
              <a:buNone/>
              <a:defRPr b="1" i="0" sz="5400" u="none" cap="none" strike="noStrike">
                <a:solidFill>
                  <a:srgbClr val="F6D18E"/>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 type="subTitle"/>
          </p:nvPr>
        </p:nvSpPr>
        <p:spPr>
          <a:xfrm>
            <a:off x="4366413" y="2346299"/>
            <a:ext cx="7382341" cy="1752600"/>
          </a:xfrm>
          <a:prstGeom prst="rect">
            <a:avLst/>
          </a:prstGeom>
          <a:noFill/>
          <a:ln>
            <a:noFill/>
          </a:ln>
        </p:spPr>
        <p:txBody>
          <a:bodyPr anchorCtr="0" anchor="t" bIns="91425" lIns="91425" rIns="91425" wrap="square" tIns="91425"/>
          <a:lstStyle>
            <a:lvl1pPr indent="0" lvl="0" marL="0" marR="0" rtl="0" algn="r">
              <a:lnSpc>
                <a:spcPct val="105000"/>
              </a:lnSpc>
              <a:spcBef>
                <a:spcPts val="0"/>
              </a:spcBef>
              <a:spcAft>
                <a:spcPts val="600"/>
              </a:spcAft>
              <a:buClr>
                <a:srgbClr val="F2B254"/>
              </a:buClr>
              <a:buFont typeface="Noto Sans Symbols"/>
              <a:buNone/>
              <a:defRPr b="0" i="0" sz="4000" u="none" cap="none" strike="noStrike">
                <a:solidFill>
                  <a:schemeClr val="accent1"/>
                </a:solidFill>
                <a:latin typeface="Calibri"/>
                <a:ea typeface="Calibri"/>
                <a:cs typeface="Calibri"/>
                <a:sym typeface="Calibri"/>
              </a:defRPr>
            </a:lvl1pPr>
            <a:lvl2pPr indent="-12592" lvl="1" marL="609493" marR="0" rtl="0" algn="ctr">
              <a:lnSpc>
                <a:spcPct val="105000"/>
              </a:lnSpc>
              <a:spcBef>
                <a:spcPts val="600"/>
              </a:spcBef>
              <a:spcAft>
                <a:spcPts val="600"/>
              </a:spcAft>
              <a:buClr>
                <a:schemeClr val="accent1"/>
              </a:buClr>
              <a:buFont typeface="Noto Sans Symbols"/>
              <a:buNone/>
              <a:defRPr b="0" i="0" sz="3200" u="none" cap="none" strike="noStrike">
                <a:solidFill>
                  <a:schemeClr val="lt1"/>
                </a:solidFill>
                <a:latin typeface="Calibri"/>
                <a:ea typeface="Calibri"/>
                <a:cs typeface="Calibri"/>
                <a:sym typeface="Calibri"/>
              </a:defRPr>
            </a:lvl2pPr>
            <a:lvl3pPr indent="-12487" lvl="2" marL="1218987" marR="0" rtl="0" algn="ctr">
              <a:lnSpc>
                <a:spcPct val="105000"/>
              </a:lnSpc>
              <a:spcBef>
                <a:spcPts val="600"/>
              </a:spcBef>
              <a:spcAft>
                <a:spcPts val="600"/>
              </a:spcAft>
              <a:buClr>
                <a:srgbClr val="EF9A1D"/>
              </a:buClr>
              <a:buFont typeface="Noto Sans Symbols"/>
              <a:buNone/>
              <a:defRPr b="0" i="0" sz="3000" u="none" cap="none" strike="noStrike">
                <a:solidFill>
                  <a:schemeClr val="lt1"/>
                </a:solidFill>
                <a:latin typeface="Calibri"/>
                <a:ea typeface="Calibri"/>
                <a:cs typeface="Calibri"/>
                <a:sym typeface="Calibri"/>
              </a:defRPr>
            </a:lvl3pPr>
            <a:lvl4pPr indent="-12380" lvl="3" marL="1828480" marR="0" rtl="0" algn="ctr">
              <a:lnSpc>
                <a:spcPct val="105000"/>
              </a:lnSpc>
              <a:spcBef>
                <a:spcPts val="600"/>
              </a:spcBef>
              <a:spcAft>
                <a:spcPts val="600"/>
              </a:spcAft>
              <a:buClr>
                <a:srgbClr val="ED9411"/>
              </a:buClr>
              <a:buFont typeface="Noto Sans Symbols"/>
              <a:buNone/>
              <a:defRPr b="0" i="0" sz="2800" u="none" cap="none" strike="noStrike">
                <a:solidFill>
                  <a:schemeClr val="lt1"/>
                </a:solidFill>
                <a:latin typeface="Calibri"/>
                <a:ea typeface="Calibri"/>
                <a:cs typeface="Calibri"/>
                <a:sym typeface="Calibri"/>
              </a:defRPr>
            </a:lvl4pPr>
            <a:lvl5pPr indent="-12271" lvl="4" marL="2437972" marR="0" rtl="0" algn="ctr">
              <a:lnSpc>
                <a:spcPct val="105000"/>
              </a:lnSpc>
              <a:spcBef>
                <a:spcPts val="600"/>
              </a:spcBef>
              <a:spcAft>
                <a:spcPts val="600"/>
              </a:spcAft>
              <a:buClr>
                <a:srgbClr val="E28D10"/>
              </a:buClr>
              <a:buFont typeface="Noto Sans Symbols"/>
              <a:buNone/>
              <a:defRPr b="0" i="0" sz="2600" u="none" cap="none" strike="noStrike">
                <a:solidFill>
                  <a:schemeClr val="lt1"/>
                </a:solidFill>
                <a:latin typeface="Calibri"/>
                <a:ea typeface="Calibri"/>
                <a:cs typeface="Calibri"/>
                <a:sym typeface="Calibri"/>
              </a:defRPr>
            </a:lvl5pPr>
            <a:lvl6pPr indent="-12165" lvl="5" marL="3047466"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6pPr>
            <a:lvl7pPr indent="-12060" lvl="6" marL="3656960"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7pPr>
            <a:lvl8pPr indent="-11953" lvl="7" marL="4266453"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8pPr>
            <a:lvl9pPr indent="-11846" lvl="8" marL="487594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9pPr>
          </a:lstStyle>
          <a:p/>
        </p:txBody>
      </p:sp>
      <p:sp>
        <p:nvSpPr>
          <p:cNvPr id="18" name="Shape 18"/>
          <p:cNvSpPr txBox="1"/>
          <p:nvPr>
            <p:ph idx="2" type="body"/>
          </p:nvPr>
        </p:nvSpPr>
        <p:spPr>
          <a:xfrm>
            <a:off x="760412" y="4164083"/>
            <a:ext cx="3187613" cy="525135"/>
          </a:xfrm>
          <a:prstGeom prst="rect">
            <a:avLst/>
          </a:prstGeom>
          <a:noFill/>
          <a:ln>
            <a:noFill/>
          </a:ln>
        </p:spPr>
        <p:txBody>
          <a:bodyPr anchorCtr="0" anchor="b"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2800" u="none" cap="none" strike="noStrike">
                <a:solidFill>
                  <a:srgbClr val="EE792A"/>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19" name="Shape 19"/>
          <p:cNvSpPr/>
          <p:nvPr>
            <p:ph idx="3" type="pic"/>
          </p:nvPr>
        </p:nvSpPr>
        <p:spPr>
          <a:xfrm>
            <a:off x="4366413" y="4191000"/>
            <a:ext cx="7382341" cy="1905000"/>
          </a:xfrm>
          <a:prstGeom prst="rect">
            <a:avLst/>
          </a:prstGeom>
          <a:noFill/>
          <a:ln>
            <a:noFill/>
          </a:ln>
        </p:spPr>
        <p:txBody>
          <a:bodyPr anchorCtr="0" anchor="t" bIns="91425" lIns="91425" rIns="91425" wrap="square" tIns="91425"/>
          <a:lstStyle>
            <a:lvl1pPr indent="0" lvl="0" marL="0" marR="0" rtl="0" algn="l">
              <a:lnSpc>
                <a:spcPct val="105000"/>
              </a:lnSpc>
              <a:spcBef>
                <a:spcPts val="600"/>
              </a:spcBef>
              <a:spcAft>
                <a:spcPts val="600"/>
              </a:spcAft>
              <a:buClr>
                <a:srgbClr val="F2B254"/>
              </a:buClr>
              <a:buFont typeface="Noto Sans Symbols"/>
              <a:buNone/>
              <a:defRPr b="0" i="0" sz="34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0" name="Shape 20"/>
          <p:cNvSpPr txBox="1"/>
          <p:nvPr>
            <p:ph idx="4" type="body"/>
          </p:nvPr>
        </p:nvSpPr>
        <p:spPr>
          <a:xfrm>
            <a:off x="760413" y="4633982"/>
            <a:ext cx="3187614" cy="444343"/>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2300" u="none" cap="none" strike="noStrike">
                <a:solidFill>
                  <a:srgbClr val="F4B36C"/>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1" name="Shape 21"/>
          <p:cNvSpPr txBox="1"/>
          <p:nvPr>
            <p:ph idx="5" type="body"/>
          </p:nvPr>
        </p:nvSpPr>
        <p:spPr>
          <a:xfrm>
            <a:off x="760412" y="5011671"/>
            <a:ext cx="3187613" cy="395869"/>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2000" u="none" cap="none" strike="noStrike">
                <a:solidFill>
                  <a:srgbClr val="F9D9A9"/>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2" name="Shape 22"/>
          <p:cNvSpPr txBox="1"/>
          <p:nvPr>
            <p:ph idx="6" type="body"/>
          </p:nvPr>
        </p:nvSpPr>
        <p:spPr>
          <a:xfrm>
            <a:off x="760412" y="5394605"/>
            <a:ext cx="3187613" cy="363552"/>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1800" u="none" cap="none" strike="noStrike">
                <a:solidFill>
                  <a:srgbClr val="F27A44"/>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3" name="Shape 23"/>
          <p:cNvSpPr txBox="1"/>
          <p:nvPr>
            <p:ph idx="7" type="body"/>
          </p:nvPr>
        </p:nvSpPr>
        <p:spPr>
          <a:xfrm>
            <a:off x="760412" y="5735767"/>
            <a:ext cx="3187613" cy="331235"/>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1600" u="none" cap="none" strike="noStrike">
                <a:solidFill>
                  <a:srgbClr val="F27A44"/>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bg>
      <p:bgPr>
        <a:blipFill rotWithShape="1">
          <a:blip r:embed="rId2">
            <a:alphaModFix/>
          </a:blip>
          <a:stretch>
            <a:fillRect b="0" l="0" r="0" t="0"/>
          </a:stretch>
        </a:blipFill>
      </p:bgPr>
    </p:bg>
    <p:spTree>
      <p:nvGrpSpPr>
        <p:cNvPr id="24" name="Shape 24"/>
        <p:cNvGrpSpPr/>
        <p:nvPr/>
      </p:nvGrpSpPr>
      <p:grpSpPr>
        <a:xfrm>
          <a:off x="0" y="0"/>
          <a:ext cx="0" cy="0"/>
          <a:chOff x="0" y="0"/>
          <a:chExt cx="0" cy="0"/>
        </a:xfrm>
      </p:grpSpPr>
      <p:sp>
        <p:nvSpPr>
          <p:cNvPr id="25" name="Shape 25"/>
          <p:cNvSpPr txBox="1"/>
          <p:nvPr>
            <p:ph idx="10" type="dt"/>
          </p:nvPr>
        </p:nvSpPr>
        <p:spPr>
          <a:xfrm>
            <a:off x="188814" y="6525002"/>
            <a:ext cx="1223999" cy="196477"/>
          </a:xfrm>
          <a:prstGeom prst="rect">
            <a:avLst/>
          </a:prstGeom>
          <a:noFill/>
          <a:ln>
            <a:noFill/>
          </a:ln>
        </p:spPr>
        <p:txBody>
          <a:bodyPr anchorCtr="0" anchor="ctr" bIns="91425" lIns="91425" rIns="91425" wrap="square"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26" name="Shape 26"/>
          <p:cNvSpPr txBox="1"/>
          <p:nvPr>
            <p:ph idx="11" type="ftr"/>
          </p:nvPr>
        </p:nvSpPr>
        <p:spPr>
          <a:xfrm>
            <a:off x="1414412" y="6525002"/>
            <a:ext cx="10150400" cy="196477"/>
          </a:xfrm>
          <a:prstGeom prst="rect">
            <a:avLst/>
          </a:prstGeom>
          <a:noFill/>
          <a:ln>
            <a:noFill/>
          </a:ln>
        </p:spPr>
        <p:txBody>
          <a:bodyPr anchorCtr="0" anchor="ctr" bIns="91425" lIns="91425" rIns="91425" wrap="square" tIns="91425"/>
          <a:lstStyle>
            <a:lvl1pPr indent="0" lvl="0" marL="0" marR="0" rtl="0" algn="ctr">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27" name="Shape 27"/>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28" name="Shape 28"/>
          <p:cNvSpPr txBox="1"/>
          <p:nvPr>
            <p:ph idx="1" type="body"/>
          </p:nvPr>
        </p:nvSpPr>
        <p:spPr>
          <a:xfrm>
            <a:off x="190413" y="1151121"/>
            <a:ext cx="11804822" cy="5570355"/>
          </a:xfrm>
          <a:prstGeom prst="rect">
            <a:avLst/>
          </a:prstGeom>
          <a:noFill/>
          <a:ln>
            <a:noFill/>
          </a:ln>
        </p:spPr>
        <p:txBody>
          <a:bodyPr anchorCtr="0" anchor="t" bIns="91425" lIns="91425" rIns="91425" wrap="square" tIns="91425"/>
          <a:lstStyle>
            <a:lvl1pPr indent="-88847" lvl="0" marL="304747" marR="0" rtl="0" algn="l">
              <a:lnSpc>
                <a:spcPct val="105000"/>
              </a:lnSpc>
              <a:spcBef>
                <a:spcPts val="600"/>
              </a:spcBef>
              <a:spcAft>
                <a:spcPts val="600"/>
              </a:spcAft>
              <a:buClr>
                <a:srgbClr val="F2B254"/>
              </a:buClr>
              <a:buSzPct val="100000"/>
              <a:buFont typeface="Noto Sans Symbols"/>
              <a:buChar char="▪"/>
              <a:defRPr b="0" i="0" sz="34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9" name="Shape 29"/>
          <p:cNvSpPr txBox="1"/>
          <p:nvPr>
            <p:ph type="title"/>
          </p:nvPr>
        </p:nvSpPr>
        <p:spPr>
          <a:xfrm>
            <a:off x="188815" y="40341"/>
            <a:ext cx="9577597" cy="111078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F3BE60"/>
              </a:buClr>
              <a:buFont typeface="Calibri"/>
              <a:buNone/>
              <a:defRPr b="1" i="0" sz="40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descr="D:\_WORK PROJECTS\Nakov\Presentation Slides Design\STORE\Software University Foundation Logo BG and ENG black WHITOUT background CMYK.png" id="30" name="Shape 30"/>
          <p:cNvPicPr preferRelativeResize="0"/>
          <p:nvPr/>
        </p:nvPicPr>
        <p:blipFill rotWithShape="1">
          <a:blip r:embed="rId3">
            <a:alphaModFix/>
          </a:blip>
          <a:srcRect b="0" l="0" r="0" t="0"/>
          <a:stretch/>
        </p:blipFill>
        <p:spPr>
          <a:xfrm>
            <a:off x="9828212" y="228600"/>
            <a:ext cx="2171301" cy="7611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Title Slide">
    <p:bg>
      <p:bgPr>
        <a:blipFill rotWithShape="1">
          <a:blip r:embed="rId2">
            <a:alphaModFix/>
          </a:blip>
          <a:stretch>
            <a:fillRect b="0" l="0" r="0" t="0"/>
          </a:stretch>
        </a:blipFill>
      </p:bgPr>
    </p:bg>
    <p:spTree>
      <p:nvGrpSpPr>
        <p:cNvPr id="31" name="Shape 31"/>
        <p:cNvGrpSpPr/>
        <p:nvPr/>
      </p:nvGrpSpPr>
      <p:grpSpPr>
        <a:xfrm>
          <a:off x="0" y="0"/>
          <a:ext cx="0" cy="0"/>
          <a:chOff x="0" y="0"/>
          <a:chExt cx="0" cy="0"/>
        </a:xfrm>
      </p:grpSpPr>
      <p:sp>
        <p:nvSpPr>
          <p:cNvPr id="32" name="Shape 32"/>
          <p:cNvSpPr txBox="1"/>
          <p:nvPr>
            <p:ph type="title"/>
          </p:nvPr>
        </p:nvSpPr>
        <p:spPr>
          <a:xfrm>
            <a:off x="1446212" y="4953000"/>
            <a:ext cx="8938472" cy="820600"/>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rgbClr val="F3BE60"/>
              </a:buClr>
              <a:buFont typeface="Calibri"/>
              <a:buNone/>
              <a:defRPr b="1" i="0" sz="54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3" name="Shape 33"/>
          <p:cNvSpPr txBox="1"/>
          <p:nvPr>
            <p:ph idx="1" type="body"/>
          </p:nvPr>
        </p:nvSpPr>
        <p:spPr>
          <a:xfrm>
            <a:off x="1446212" y="5754968"/>
            <a:ext cx="8938472" cy="688256"/>
          </a:xfrm>
          <a:prstGeom prst="rect">
            <a:avLst/>
          </a:prstGeom>
          <a:noFill/>
          <a:ln>
            <a:noFill/>
          </a:ln>
        </p:spPr>
        <p:txBody>
          <a:bodyPr anchorCtr="0" anchor="t" bIns="91425" lIns="91425" rIns="91425" wrap="square" tIns="91425"/>
          <a:lstStyle>
            <a:lvl1pPr indent="0" lvl="0" marL="0" marR="0" rtl="0" algn="ctr">
              <a:lnSpc>
                <a:spcPct val="105000"/>
              </a:lnSpc>
              <a:spcBef>
                <a:spcPts val="0"/>
              </a:spcBef>
              <a:spcAft>
                <a:spcPts val="600"/>
              </a:spcAft>
              <a:buClr>
                <a:srgbClr val="F2B254"/>
              </a:buClr>
              <a:buFont typeface="Noto Sans Symbols"/>
              <a:buNone/>
              <a:defRPr b="0" i="0" sz="4000" u="none" cap="none" strike="noStrike">
                <a:solidFill>
                  <a:schemeClr val="accent1"/>
                </a:solidFill>
                <a:latin typeface="Calibri"/>
                <a:ea typeface="Calibri"/>
                <a:cs typeface="Calibri"/>
                <a:sym typeface="Calibri"/>
              </a:defRPr>
            </a:lvl1pPr>
            <a:lvl2pPr indent="-12592" lvl="1" marL="609493" marR="0" rtl="0" algn="l">
              <a:lnSpc>
                <a:spcPct val="105000"/>
              </a:lnSpc>
              <a:spcBef>
                <a:spcPts val="600"/>
              </a:spcBef>
              <a:spcAft>
                <a:spcPts val="600"/>
              </a:spcAft>
              <a:buClr>
                <a:schemeClr val="accent1"/>
              </a:buClr>
              <a:buFont typeface="Noto Sans Symbols"/>
              <a:buNone/>
              <a:defRPr b="0" i="0" sz="2400" u="none" cap="none" strike="noStrike">
                <a:solidFill>
                  <a:schemeClr val="lt1"/>
                </a:solidFill>
                <a:latin typeface="Calibri"/>
                <a:ea typeface="Calibri"/>
                <a:cs typeface="Calibri"/>
                <a:sym typeface="Calibri"/>
              </a:defRPr>
            </a:lvl2pPr>
            <a:lvl3pPr indent="-12487" lvl="2" marL="1218987" marR="0" rtl="0" algn="l">
              <a:lnSpc>
                <a:spcPct val="105000"/>
              </a:lnSpc>
              <a:spcBef>
                <a:spcPts val="600"/>
              </a:spcBef>
              <a:spcAft>
                <a:spcPts val="600"/>
              </a:spcAft>
              <a:buClr>
                <a:srgbClr val="EF9A1D"/>
              </a:buClr>
              <a:buFont typeface="Noto Sans Symbols"/>
              <a:buNone/>
              <a:defRPr b="0" i="0" sz="2100" u="none" cap="none" strike="noStrike">
                <a:solidFill>
                  <a:schemeClr val="lt1"/>
                </a:solidFill>
                <a:latin typeface="Calibri"/>
                <a:ea typeface="Calibri"/>
                <a:cs typeface="Calibri"/>
                <a:sym typeface="Calibri"/>
              </a:defRPr>
            </a:lvl3pPr>
            <a:lvl4pPr indent="-12380" lvl="3" marL="1828480" marR="0" rtl="0" algn="l">
              <a:lnSpc>
                <a:spcPct val="105000"/>
              </a:lnSpc>
              <a:spcBef>
                <a:spcPts val="600"/>
              </a:spcBef>
              <a:spcAft>
                <a:spcPts val="600"/>
              </a:spcAft>
              <a:buClr>
                <a:srgbClr val="ED9411"/>
              </a:buClr>
              <a:buFont typeface="Noto Sans Symbols"/>
              <a:buNone/>
              <a:defRPr b="0" i="0" sz="1900" u="none" cap="none" strike="noStrike">
                <a:solidFill>
                  <a:schemeClr val="lt1"/>
                </a:solidFill>
                <a:latin typeface="Calibri"/>
                <a:ea typeface="Calibri"/>
                <a:cs typeface="Calibri"/>
                <a:sym typeface="Calibri"/>
              </a:defRPr>
            </a:lvl4pPr>
            <a:lvl5pPr indent="-12271" lvl="4" marL="2437972" marR="0" rtl="0" algn="l">
              <a:lnSpc>
                <a:spcPct val="105000"/>
              </a:lnSpc>
              <a:spcBef>
                <a:spcPts val="600"/>
              </a:spcBef>
              <a:spcAft>
                <a:spcPts val="600"/>
              </a:spcAft>
              <a:buClr>
                <a:srgbClr val="E28D10"/>
              </a:buClr>
              <a:buFont typeface="Noto Sans Symbols"/>
              <a:buNone/>
              <a:defRPr b="0" i="0" sz="1900" u="none" cap="none" strike="noStrike">
                <a:solidFill>
                  <a:schemeClr val="lt1"/>
                </a:solidFill>
                <a:latin typeface="Calibri"/>
                <a:ea typeface="Calibri"/>
                <a:cs typeface="Calibri"/>
                <a:sym typeface="Calibri"/>
              </a:defRPr>
            </a:lvl5pPr>
            <a:lvl6pPr indent="-12165" lvl="5" marL="3047466"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9pPr>
          </a:lstStyle>
          <a:p/>
        </p:txBody>
      </p:sp>
      <p:pic>
        <p:nvPicPr>
          <p:cNvPr descr="D:\_WORK PROJECTS\Nakov\Presentation Slides Design\STORE\Software University Foundation Logo BG and ENG black WHITOUT background CMYK.png" id="34" name="Shape 34"/>
          <p:cNvPicPr preferRelativeResize="0"/>
          <p:nvPr/>
        </p:nvPicPr>
        <p:blipFill rotWithShape="1">
          <a:blip r:embed="rId3">
            <a:alphaModFix/>
          </a:blip>
          <a:srcRect b="0" l="0" r="0" t="0"/>
          <a:stretch/>
        </p:blipFill>
        <p:spPr>
          <a:xfrm>
            <a:off x="9828212" y="228600"/>
            <a:ext cx="2171301" cy="76114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estions Slide">
    <p:bg>
      <p:bgPr>
        <a:blipFill rotWithShape="1">
          <a:blip r:embed="rId2">
            <a:alphaModFix/>
          </a:blip>
          <a:stretch>
            <a:fillRect b="0" l="0" r="0" t="0"/>
          </a:stretch>
        </a:blipFill>
      </p:bgPr>
    </p:bg>
    <p:spTree>
      <p:nvGrpSpPr>
        <p:cNvPr id="35" name="Shape 35"/>
        <p:cNvGrpSpPr/>
        <p:nvPr/>
      </p:nvGrpSpPr>
      <p:grpSpPr>
        <a:xfrm>
          <a:off x="0" y="0"/>
          <a:ext cx="0" cy="0"/>
          <a:chOff x="0" y="0"/>
          <a:chExt cx="0" cy="0"/>
        </a:xfrm>
      </p:grpSpPr>
      <p:sp>
        <p:nvSpPr>
          <p:cNvPr id="36" name="Shape 36"/>
          <p:cNvSpPr/>
          <p:nvPr/>
        </p:nvSpPr>
        <p:spPr>
          <a:xfrm rot="-632982">
            <a:off x="52437" y="3176455"/>
            <a:ext cx="7313295" cy="1261884"/>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D9D4C6"/>
              </a:buClr>
              <a:buSzPct val="25000"/>
              <a:buFont typeface="Noto Sans Symbols"/>
              <a:buNone/>
            </a:pPr>
            <a:r>
              <a:rPr b="1" lang="en-US" sz="10000">
                <a:solidFill>
                  <a:srgbClr val="F3BE60"/>
                </a:solidFill>
                <a:latin typeface="Calibri"/>
                <a:ea typeface="Calibri"/>
                <a:cs typeface="Calibri"/>
                <a:sym typeface="Calibri"/>
              </a:rPr>
              <a:t>Questions?</a:t>
            </a:r>
          </a:p>
        </p:txBody>
      </p:sp>
      <p:sp>
        <p:nvSpPr>
          <p:cNvPr id="37" name="Shape 37"/>
          <p:cNvSpPr txBox="1"/>
          <p:nvPr>
            <p:ph idx="1" type="body"/>
          </p:nvPr>
        </p:nvSpPr>
        <p:spPr>
          <a:xfrm>
            <a:off x="1529384" y="6400802"/>
            <a:ext cx="10482604" cy="363552"/>
          </a:xfrm>
          <a:prstGeom prst="rect">
            <a:avLst/>
          </a:prstGeom>
          <a:noFill/>
          <a:ln>
            <a:noFill/>
          </a:ln>
        </p:spPr>
        <p:txBody>
          <a:bodyPr anchorCtr="0" anchor="t" bIns="91425" lIns="91425" rIns="91425" wrap="square" tIns="91425"/>
          <a:lstStyle>
            <a:lvl1pPr indent="0" lvl="0" marL="0" marR="0" rtl="0" algn="r">
              <a:lnSpc>
                <a:spcPct val="105000"/>
              </a:lnSpc>
              <a:spcBef>
                <a:spcPts val="600"/>
              </a:spcBef>
              <a:spcAft>
                <a:spcPts val="600"/>
              </a:spcAft>
              <a:buClr>
                <a:srgbClr val="F2B254"/>
              </a:buClr>
              <a:buFont typeface="Noto Sans Symbols"/>
              <a:buNone/>
              <a:defRPr b="0" i="0" sz="18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pic>
        <p:nvPicPr>
          <p:cNvPr id="38" name="Shape 38"/>
          <p:cNvPicPr preferRelativeResize="0"/>
          <p:nvPr/>
        </p:nvPicPr>
        <p:blipFill rotWithShape="1">
          <a:blip r:embed="rId3">
            <a:alphaModFix/>
          </a:blip>
          <a:srcRect b="0" l="0" r="0" t="0"/>
          <a:stretch/>
        </p:blipFill>
        <p:spPr>
          <a:xfrm>
            <a:off x="9838412" y="261000"/>
            <a:ext cx="2049687" cy="669870"/>
          </a:xfrm>
          <a:prstGeom prst="rect">
            <a:avLst/>
          </a:prstGeom>
          <a:noFill/>
          <a:ln>
            <a:noFill/>
          </a:ln>
        </p:spPr>
      </p:pic>
      <p:sp>
        <p:nvSpPr>
          <p:cNvPr id="39" name="Shape 39"/>
          <p:cNvSpPr txBox="1"/>
          <p:nvPr>
            <p:ph type="title"/>
          </p:nvPr>
        </p:nvSpPr>
        <p:spPr>
          <a:xfrm>
            <a:off x="188815" y="40341"/>
            <a:ext cx="9577597" cy="111078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F3BE60"/>
              </a:buClr>
              <a:buFont typeface="Calibri"/>
              <a:buNone/>
              <a:defRPr b="1" i="0" sz="40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0" name="Shape 40">
            <a:hlinkClick r:id="rId4"/>
          </p:cNvPr>
          <p:cNvSpPr txBox="1"/>
          <p:nvPr/>
        </p:nvSpPr>
        <p:spPr>
          <a:xfrm rot="322982">
            <a:off x="10066442" y="2253546"/>
            <a:ext cx="303288"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000">
                <a:solidFill>
                  <a:srgbClr val="603A14"/>
                </a:solidFill>
                <a:latin typeface="Calibri"/>
                <a:ea typeface="Calibri"/>
                <a:cs typeface="Calibri"/>
                <a:sym typeface="Calibri"/>
              </a:rPr>
              <a:t>?</a:t>
            </a:r>
          </a:p>
        </p:txBody>
      </p:sp>
      <p:sp>
        <p:nvSpPr>
          <p:cNvPr id="41" name="Shape 41">
            <a:hlinkClick r:id="rId5"/>
          </p:cNvPr>
          <p:cNvSpPr txBox="1"/>
          <p:nvPr/>
        </p:nvSpPr>
        <p:spPr>
          <a:xfrm rot="-969481">
            <a:off x="7568290" y="4341197"/>
            <a:ext cx="303288"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000">
                <a:solidFill>
                  <a:srgbClr val="603A14"/>
                </a:solidFill>
                <a:latin typeface="Calibri"/>
                <a:ea typeface="Calibri"/>
                <a:cs typeface="Calibri"/>
                <a:sym typeface="Calibri"/>
              </a:rPr>
              <a:t>?</a:t>
            </a:r>
          </a:p>
        </p:txBody>
      </p:sp>
      <p:sp>
        <p:nvSpPr>
          <p:cNvPr id="42" name="Shape 42">
            <a:hlinkClick r:id="rId6"/>
          </p:cNvPr>
          <p:cNvSpPr txBox="1"/>
          <p:nvPr/>
        </p:nvSpPr>
        <p:spPr>
          <a:xfrm>
            <a:off x="11500162" y="4679637"/>
            <a:ext cx="255198"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603A14"/>
                </a:solidFill>
                <a:latin typeface="Calibri"/>
                <a:ea typeface="Calibri"/>
                <a:cs typeface="Calibri"/>
                <a:sym typeface="Calibri"/>
              </a:rPr>
              <a:t>?</a:t>
            </a:r>
          </a:p>
        </p:txBody>
      </p:sp>
      <p:sp>
        <p:nvSpPr>
          <p:cNvPr id="43" name="Shape 43">
            <a:hlinkClick r:id="rId7"/>
          </p:cNvPr>
          <p:cNvSpPr txBox="1"/>
          <p:nvPr/>
        </p:nvSpPr>
        <p:spPr>
          <a:xfrm rot="-628738">
            <a:off x="6094412" y="6109081"/>
            <a:ext cx="268022"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603A14"/>
                </a:solidFill>
                <a:latin typeface="Calibri"/>
                <a:ea typeface="Calibri"/>
                <a:cs typeface="Calibri"/>
                <a:sym typeface="Calibri"/>
              </a:rPr>
              <a:t>?</a:t>
            </a:r>
          </a:p>
        </p:txBody>
      </p:sp>
      <p:sp>
        <p:nvSpPr>
          <p:cNvPr id="44" name="Shape 44">
            <a:hlinkClick r:id="rId8"/>
          </p:cNvPr>
          <p:cNvSpPr txBox="1"/>
          <p:nvPr/>
        </p:nvSpPr>
        <p:spPr>
          <a:xfrm rot="569019">
            <a:off x="9155998" y="4032736"/>
            <a:ext cx="292068"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rgbClr val="603A14"/>
                </a:solidFill>
                <a:latin typeface="Calibri"/>
                <a:ea typeface="Calibri"/>
                <a:cs typeface="Calibri"/>
                <a:sym typeface="Calibri"/>
              </a:rPr>
              <a:t>?</a:t>
            </a:r>
          </a:p>
        </p:txBody>
      </p:sp>
      <p:sp>
        <p:nvSpPr>
          <p:cNvPr id="45" name="Shape 45">
            <a:hlinkClick r:id="rId9"/>
          </p:cNvPr>
          <p:cNvSpPr txBox="1"/>
          <p:nvPr/>
        </p:nvSpPr>
        <p:spPr>
          <a:xfrm rot="219682">
            <a:off x="7047355" y="2560119"/>
            <a:ext cx="327334"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603A14"/>
                </a:solidFill>
                <a:latin typeface="Calibri"/>
                <a:ea typeface="Calibri"/>
                <a:cs typeface="Calibri"/>
                <a:sym typeface="Calibri"/>
              </a:rPr>
              <a:t>?</a:t>
            </a:r>
          </a:p>
        </p:txBody>
      </p:sp>
      <p:sp>
        <p:nvSpPr>
          <p:cNvPr id="46" name="Shape 46">
            <a:hlinkClick r:id="rId10"/>
          </p:cNvPr>
          <p:cNvSpPr txBox="1"/>
          <p:nvPr/>
        </p:nvSpPr>
        <p:spPr>
          <a:xfrm rot="-627734">
            <a:off x="11754532" y="2320841"/>
            <a:ext cx="268022"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603A14"/>
                </a:solidFill>
                <a:latin typeface="Calibri"/>
                <a:ea typeface="Calibri"/>
                <a:cs typeface="Calibri"/>
                <a:sym typeface="Calibri"/>
              </a:rPr>
              <a:t>?</a:t>
            </a:r>
          </a:p>
        </p:txBody>
      </p:sp>
      <p:sp>
        <p:nvSpPr>
          <p:cNvPr id="47" name="Shape 47">
            <a:hlinkClick r:id="rId11"/>
          </p:cNvPr>
          <p:cNvSpPr txBox="1"/>
          <p:nvPr/>
        </p:nvSpPr>
        <p:spPr>
          <a:xfrm rot="562174">
            <a:off x="11774596" y="3447926"/>
            <a:ext cx="255198"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603A14"/>
                </a:solidFill>
                <a:latin typeface="Calibri"/>
                <a:ea typeface="Calibri"/>
                <a:cs typeface="Calibri"/>
                <a:sym typeface="Calibri"/>
              </a:rPr>
              <a:t>?</a:t>
            </a:r>
          </a:p>
        </p:txBody>
      </p:sp>
      <p:sp>
        <p:nvSpPr>
          <p:cNvPr id="48" name="Shape 48">
            <a:hlinkClick r:id="rId12"/>
          </p:cNvPr>
          <p:cNvSpPr txBox="1"/>
          <p:nvPr/>
        </p:nvSpPr>
        <p:spPr>
          <a:xfrm rot="571210">
            <a:off x="11136783" y="5625911"/>
            <a:ext cx="268022"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603A14"/>
                </a:solidFill>
                <a:latin typeface="Calibri"/>
                <a:ea typeface="Calibri"/>
                <a:cs typeface="Calibri"/>
                <a:sym typeface="Calibri"/>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bg>
      <p:bgPr>
        <a:blipFill rotWithShape="1">
          <a:blip r:embed="rId2">
            <a:alphaModFix/>
          </a:blip>
          <a:stretch>
            <a:fillRect b="0" l="0" r="0" t="0"/>
          </a:stretch>
        </a:blipFill>
      </p:bgPr>
    </p:bg>
    <p:spTree>
      <p:nvGrpSpPr>
        <p:cNvPr id="49" name="Shape 4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esentation Title Slide">
    <p:bg>
      <p:bgPr>
        <a:blipFill rotWithShape="1">
          <a:blip r:embed="rId2">
            <a:alphaModFix/>
          </a:blip>
          <a:stretch>
            <a:fillRect b="0" l="0" r="0" t="0"/>
          </a:stretch>
        </a:blipFill>
      </p:bgPr>
    </p:bg>
    <p:spTree>
      <p:nvGrpSpPr>
        <p:cNvPr id="56" name="Shape 56"/>
        <p:cNvGrpSpPr/>
        <p:nvPr/>
      </p:nvGrpSpPr>
      <p:grpSpPr>
        <a:xfrm>
          <a:off x="0" y="0"/>
          <a:ext cx="0" cy="0"/>
          <a:chOff x="0" y="0"/>
          <a:chExt cx="0" cy="0"/>
        </a:xfrm>
      </p:grpSpPr>
      <p:sp>
        <p:nvSpPr>
          <p:cNvPr id="57" name="Shape 57"/>
          <p:cNvSpPr txBox="1"/>
          <p:nvPr>
            <p:ph type="ctrTitle"/>
          </p:nvPr>
        </p:nvSpPr>
        <p:spPr>
          <a:xfrm>
            <a:off x="4366413" y="314301"/>
            <a:ext cx="7382341" cy="2000251"/>
          </a:xfrm>
          <a:prstGeom prst="rect">
            <a:avLst/>
          </a:prstGeom>
          <a:noFill/>
          <a:ln>
            <a:noFill/>
          </a:ln>
        </p:spPr>
        <p:txBody>
          <a:bodyPr anchorCtr="0" anchor="ctr" bIns="91425" lIns="91425" rIns="91425" wrap="square" tIns="91425"/>
          <a:lstStyle>
            <a:lvl1pPr indent="0" lvl="0" marL="0" marR="0" rtl="0" algn="r">
              <a:lnSpc>
                <a:spcPct val="90000"/>
              </a:lnSpc>
              <a:spcBef>
                <a:spcPts val="0"/>
              </a:spcBef>
              <a:buClr>
                <a:srgbClr val="F6D18E"/>
              </a:buClr>
              <a:buFont typeface="Calibri"/>
              <a:buNone/>
              <a:defRPr b="1" i="0" sz="5400" u="none" cap="none" strike="noStrike">
                <a:solidFill>
                  <a:srgbClr val="F6D18E"/>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8" name="Shape 58"/>
          <p:cNvSpPr txBox="1"/>
          <p:nvPr>
            <p:ph idx="1" type="subTitle"/>
          </p:nvPr>
        </p:nvSpPr>
        <p:spPr>
          <a:xfrm>
            <a:off x="4366413" y="2346299"/>
            <a:ext cx="7382341" cy="1752600"/>
          </a:xfrm>
          <a:prstGeom prst="rect">
            <a:avLst/>
          </a:prstGeom>
          <a:noFill/>
          <a:ln>
            <a:noFill/>
          </a:ln>
        </p:spPr>
        <p:txBody>
          <a:bodyPr anchorCtr="0" anchor="t" bIns="91425" lIns="91425" rIns="91425" wrap="square" tIns="91425"/>
          <a:lstStyle>
            <a:lvl1pPr indent="0" lvl="0" marL="0" marR="0" rtl="0" algn="r">
              <a:lnSpc>
                <a:spcPct val="105000"/>
              </a:lnSpc>
              <a:spcBef>
                <a:spcPts val="0"/>
              </a:spcBef>
              <a:spcAft>
                <a:spcPts val="600"/>
              </a:spcAft>
              <a:buClr>
                <a:srgbClr val="F2B254"/>
              </a:buClr>
              <a:buFont typeface="Noto Sans Symbols"/>
              <a:buNone/>
              <a:defRPr b="0" i="0" sz="4000" u="none" cap="none" strike="noStrike">
                <a:solidFill>
                  <a:schemeClr val="accent1"/>
                </a:solidFill>
                <a:latin typeface="Calibri"/>
                <a:ea typeface="Calibri"/>
                <a:cs typeface="Calibri"/>
                <a:sym typeface="Calibri"/>
              </a:defRPr>
            </a:lvl1pPr>
            <a:lvl2pPr indent="-12592" lvl="1" marL="609493" marR="0" rtl="0" algn="ctr">
              <a:lnSpc>
                <a:spcPct val="105000"/>
              </a:lnSpc>
              <a:spcBef>
                <a:spcPts val="600"/>
              </a:spcBef>
              <a:spcAft>
                <a:spcPts val="600"/>
              </a:spcAft>
              <a:buClr>
                <a:schemeClr val="accent1"/>
              </a:buClr>
              <a:buFont typeface="Noto Sans Symbols"/>
              <a:buNone/>
              <a:defRPr b="0" i="0" sz="3200" u="none" cap="none" strike="noStrike">
                <a:solidFill>
                  <a:schemeClr val="lt1"/>
                </a:solidFill>
                <a:latin typeface="Calibri"/>
                <a:ea typeface="Calibri"/>
                <a:cs typeface="Calibri"/>
                <a:sym typeface="Calibri"/>
              </a:defRPr>
            </a:lvl2pPr>
            <a:lvl3pPr indent="-12487" lvl="2" marL="1218987" marR="0" rtl="0" algn="ctr">
              <a:lnSpc>
                <a:spcPct val="105000"/>
              </a:lnSpc>
              <a:spcBef>
                <a:spcPts val="600"/>
              </a:spcBef>
              <a:spcAft>
                <a:spcPts val="600"/>
              </a:spcAft>
              <a:buClr>
                <a:srgbClr val="EF9A1D"/>
              </a:buClr>
              <a:buFont typeface="Noto Sans Symbols"/>
              <a:buNone/>
              <a:defRPr b="0" i="0" sz="3000" u="none" cap="none" strike="noStrike">
                <a:solidFill>
                  <a:schemeClr val="lt1"/>
                </a:solidFill>
                <a:latin typeface="Calibri"/>
                <a:ea typeface="Calibri"/>
                <a:cs typeface="Calibri"/>
                <a:sym typeface="Calibri"/>
              </a:defRPr>
            </a:lvl3pPr>
            <a:lvl4pPr indent="-12380" lvl="3" marL="1828480" marR="0" rtl="0" algn="ctr">
              <a:lnSpc>
                <a:spcPct val="105000"/>
              </a:lnSpc>
              <a:spcBef>
                <a:spcPts val="600"/>
              </a:spcBef>
              <a:spcAft>
                <a:spcPts val="600"/>
              </a:spcAft>
              <a:buClr>
                <a:srgbClr val="ED9411"/>
              </a:buClr>
              <a:buFont typeface="Noto Sans Symbols"/>
              <a:buNone/>
              <a:defRPr b="0" i="0" sz="2800" u="none" cap="none" strike="noStrike">
                <a:solidFill>
                  <a:schemeClr val="lt1"/>
                </a:solidFill>
                <a:latin typeface="Calibri"/>
                <a:ea typeface="Calibri"/>
                <a:cs typeface="Calibri"/>
                <a:sym typeface="Calibri"/>
              </a:defRPr>
            </a:lvl4pPr>
            <a:lvl5pPr indent="-12271" lvl="4" marL="2437972" marR="0" rtl="0" algn="ctr">
              <a:lnSpc>
                <a:spcPct val="105000"/>
              </a:lnSpc>
              <a:spcBef>
                <a:spcPts val="600"/>
              </a:spcBef>
              <a:spcAft>
                <a:spcPts val="600"/>
              </a:spcAft>
              <a:buClr>
                <a:srgbClr val="E28D10"/>
              </a:buClr>
              <a:buFont typeface="Noto Sans Symbols"/>
              <a:buNone/>
              <a:defRPr b="0" i="0" sz="2600" u="none" cap="none" strike="noStrike">
                <a:solidFill>
                  <a:schemeClr val="lt1"/>
                </a:solidFill>
                <a:latin typeface="Calibri"/>
                <a:ea typeface="Calibri"/>
                <a:cs typeface="Calibri"/>
                <a:sym typeface="Calibri"/>
              </a:defRPr>
            </a:lvl5pPr>
            <a:lvl6pPr indent="-12165" lvl="5" marL="3047466"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6pPr>
            <a:lvl7pPr indent="-12060" lvl="6" marL="3656960"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7pPr>
            <a:lvl8pPr indent="-11953" lvl="7" marL="4266453"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8pPr>
            <a:lvl9pPr indent="-11846" lvl="8" marL="487594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9pPr>
          </a:lstStyle>
          <a:p/>
        </p:txBody>
      </p:sp>
      <p:sp>
        <p:nvSpPr>
          <p:cNvPr id="59" name="Shape 59"/>
          <p:cNvSpPr txBox="1"/>
          <p:nvPr>
            <p:ph idx="2" type="body"/>
          </p:nvPr>
        </p:nvSpPr>
        <p:spPr>
          <a:xfrm>
            <a:off x="760412" y="4164083"/>
            <a:ext cx="3187613" cy="525135"/>
          </a:xfrm>
          <a:prstGeom prst="rect">
            <a:avLst/>
          </a:prstGeom>
          <a:noFill/>
          <a:ln>
            <a:noFill/>
          </a:ln>
        </p:spPr>
        <p:txBody>
          <a:bodyPr anchorCtr="0" anchor="b"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2800" u="none" cap="none" strike="noStrike">
                <a:solidFill>
                  <a:srgbClr val="EE792A"/>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0" name="Shape 60"/>
          <p:cNvSpPr/>
          <p:nvPr>
            <p:ph idx="3" type="pic"/>
          </p:nvPr>
        </p:nvSpPr>
        <p:spPr>
          <a:xfrm>
            <a:off x="4366413" y="4191000"/>
            <a:ext cx="7382341" cy="1905000"/>
          </a:xfrm>
          <a:prstGeom prst="rect">
            <a:avLst/>
          </a:prstGeom>
          <a:noFill/>
          <a:ln>
            <a:noFill/>
          </a:ln>
        </p:spPr>
        <p:txBody>
          <a:bodyPr anchorCtr="0" anchor="t" bIns="91425" lIns="91425" rIns="91425" wrap="square" tIns="91425"/>
          <a:lstStyle>
            <a:lvl1pPr indent="0" lvl="0" marL="0" marR="0" rtl="0" algn="l">
              <a:lnSpc>
                <a:spcPct val="105000"/>
              </a:lnSpc>
              <a:spcBef>
                <a:spcPts val="600"/>
              </a:spcBef>
              <a:spcAft>
                <a:spcPts val="600"/>
              </a:spcAft>
              <a:buClr>
                <a:srgbClr val="F2B254"/>
              </a:buClr>
              <a:buFont typeface="Noto Sans Symbols"/>
              <a:buNone/>
              <a:defRPr b="0" i="0" sz="34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1" name="Shape 61"/>
          <p:cNvSpPr txBox="1"/>
          <p:nvPr>
            <p:ph idx="4" type="body"/>
          </p:nvPr>
        </p:nvSpPr>
        <p:spPr>
          <a:xfrm>
            <a:off x="760413" y="4633982"/>
            <a:ext cx="3187614" cy="444343"/>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2300" u="none" cap="none" strike="noStrike">
                <a:solidFill>
                  <a:srgbClr val="F4B36C"/>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2" name="Shape 62"/>
          <p:cNvSpPr txBox="1"/>
          <p:nvPr>
            <p:ph idx="5" type="body"/>
          </p:nvPr>
        </p:nvSpPr>
        <p:spPr>
          <a:xfrm>
            <a:off x="760412" y="5011671"/>
            <a:ext cx="3187613" cy="395869"/>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2000" u="none" cap="none" strike="noStrike">
                <a:solidFill>
                  <a:srgbClr val="F9D9A9"/>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3" name="Shape 63"/>
          <p:cNvSpPr txBox="1"/>
          <p:nvPr>
            <p:ph idx="6" type="body"/>
          </p:nvPr>
        </p:nvSpPr>
        <p:spPr>
          <a:xfrm>
            <a:off x="760412" y="5394605"/>
            <a:ext cx="3187613" cy="363552"/>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1800" u="none" cap="none" strike="noStrike">
                <a:solidFill>
                  <a:srgbClr val="F27A44"/>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64" name="Shape 64"/>
          <p:cNvSpPr txBox="1"/>
          <p:nvPr>
            <p:ph idx="7" type="body"/>
          </p:nvPr>
        </p:nvSpPr>
        <p:spPr>
          <a:xfrm>
            <a:off x="760412" y="5735767"/>
            <a:ext cx="3187613" cy="331235"/>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1600" u="none" cap="none" strike="noStrike">
                <a:solidFill>
                  <a:srgbClr val="F27A44"/>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bg>
      <p:bgPr>
        <a:blipFill rotWithShape="1">
          <a:blip r:embed="rId2">
            <a:alphaModFix/>
          </a:blip>
          <a:stretch>
            <a:fillRect b="0" l="0" r="0" t="0"/>
          </a:stretch>
        </a:blipFill>
      </p:bgPr>
    </p:bg>
    <p:spTree>
      <p:nvGrpSpPr>
        <p:cNvPr id="65" name="Shape 65"/>
        <p:cNvGrpSpPr/>
        <p:nvPr/>
      </p:nvGrpSpPr>
      <p:grpSpPr>
        <a:xfrm>
          <a:off x="0" y="0"/>
          <a:ext cx="0" cy="0"/>
          <a:chOff x="0" y="0"/>
          <a:chExt cx="0" cy="0"/>
        </a:xfrm>
      </p:grpSpPr>
      <p:sp>
        <p:nvSpPr>
          <p:cNvPr id="66" name="Shape 66"/>
          <p:cNvSpPr txBox="1"/>
          <p:nvPr>
            <p:ph idx="10" type="dt"/>
          </p:nvPr>
        </p:nvSpPr>
        <p:spPr>
          <a:xfrm>
            <a:off x="188814" y="6525002"/>
            <a:ext cx="1223999" cy="196477"/>
          </a:xfrm>
          <a:prstGeom prst="rect">
            <a:avLst/>
          </a:prstGeom>
          <a:noFill/>
          <a:ln>
            <a:noFill/>
          </a:ln>
        </p:spPr>
        <p:txBody>
          <a:bodyPr anchorCtr="0" anchor="ctr" bIns="91425" lIns="91425" rIns="91425" wrap="square"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7" name="Shape 67"/>
          <p:cNvSpPr txBox="1"/>
          <p:nvPr>
            <p:ph idx="11" type="ftr"/>
          </p:nvPr>
        </p:nvSpPr>
        <p:spPr>
          <a:xfrm>
            <a:off x="1414412" y="6525002"/>
            <a:ext cx="10150400" cy="196477"/>
          </a:xfrm>
          <a:prstGeom prst="rect">
            <a:avLst/>
          </a:prstGeom>
          <a:noFill/>
          <a:ln>
            <a:noFill/>
          </a:ln>
        </p:spPr>
        <p:txBody>
          <a:bodyPr anchorCtr="0" anchor="ctr" bIns="91425" lIns="91425" rIns="91425" wrap="square" tIns="91425"/>
          <a:lstStyle>
            <a:lvl1pPr indent="0" lvl="0" marL="0" marR="0" rtl="0" algn="ctr">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68" name="Shape 68"/>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69" name="Shape 69"/>
          <p:cNvSpPr txBox="1"/>
          <p:nvPr>
            <p:ph idx="1" type="body"/>
          </p:nvPr>
        </p:nvSpPr>
        <p:spPr>
          <a:xfrm>
            <a:off x="190413" y="1151121"/>
            <a:ext cx="11804822" cy="5570355"/>
          </a:xfrm>
          <a:prstGeom prst="rect">
            <a:avLst/>
          </a:prstGeom>
          <a:noFill/>
          <a:ln>
            <a:noFill/>
          </a:ln>
        </p:spPr>
        <p:txBody>
          <a:bodyPr anchorCtr="0" anchor="t" bIns="91425" lIns="91425" rIns="91425" wrap="square" tIns="91425"/>
          <a:lstStyle>
            <a:lvl1pPr indent="-88847" lvl="0" marL="304747" marR="0" rtl="0" algn="l">
              <a:lnSpc>
                <a:spcPct val="105000"/>
              </a:lnSpc>
              <a:spcBef>
                <a:spcPts val="600"/>
              </a:spcBef>
              <a:spcAft>
                <a:spcPts val="600"/>
              </a:spcAft>
              <a:buClr>
                <a:srgbClr val="F2B254"/>
              </a:buClr>
              <a:buSzPct val="100000"/>
              <a:buFont typeface="Noto Sans Symbols"/>
              <a:buChar char="▪"/>
              <a:defRPr b="0" i="0" sz="34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70" name="Shape 70"/>
          <p:cNvSpPr txBox="1"/>
          <p:nvPr>
            <p:ph type="title"/>
          </p:nvPr>
        </p:nvSpPr>
        <p:spPr>
          <a:xfrm>
            <a:off x="188815" y="40341"/>
            <a:ext cx="9577597" cy="111078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F3BE60"/>
              </a:buClr>
              <a:buFont typeface="Calibri"/>
              <a:buNone/>
              <a:defRPr b="1" i="0" sz="40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descr="D:\_WORK PROJECTS\Nakov\Presentation Slides Design\STORE\Software University Foundation Logo BG and ENG black WHITOUT background CMYK.png" id="71" name="Shape 71"/>
          <p:cNvPicPr preferRelativeResize="0"/>
          <p:nvPr/>
        </p:nvPicPr>
        <p:blipFill rotWithShape="1">
          <a:blip r:embed="rId3">
            <a:alphaModFix/>
          </a:blip>
          <a:srcRect b="0" l="0" r="0" t="0"/>
          <a:stretch/>
        </p:blipFill>
        <p:spPr>
          <a:xfrm>
            <a:off x="9828212" y="228600"/>
            <a:ext cx="2171301" cy="76114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Title Slide">
    <p:bg>
      <p:bgPr>
        <a:blipFill rotWithShape="1">
          <a:blip r:embed="rId2">
            <a:alphaModFix/>
          </a:blip>
          <a:stretch>
            <a:fillRect b="0" l="0" r="0" t="0"/>
          </a:stretch>
        </a:blipFill>
      </p:bgPr>
    </p:bg>
    <p:spTree>
      <p:nvGrpSpPr>
        <p:cNvPr id="72" name="Shape 72"/>
        <p:cNvGrpSpPr/>
        <p:nvPr/>
      </p:nvGrpSpPr>
      <p:grpSpPr>
        <a:xfrm>
          <a:off x="0" y="0"/>
          <a:ext cx="0" cy="0"/>
          <a:chOff x="0" y="0"/>
          <a:chExt cx="0" cy="0"/>
        </a:xfrm>
      </p:grpSpPr>
      <p:sp>
        <p:nvSpPr>
          <p:cNvPr id="73" name="Shape 73"/>
          <p:cNvSpPr txBox="1"/>
          <p:nvPr>
            <p:ph type="title"/>
          </p:nvPr>
        </p:nvSpPr>
        <p:spPr>
          <a:xfrm>
            <a:off x="1446212" y="4953000"/>
            <a:ext cx="8938472" cy="820600"/>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rgbClr val="F3BE60"/>
              </a:buClr>
              <a:buFont typeface="Calibri"/>
              <a:buNone/>
              <a:defRPr b="1" i="0" sz="54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4" name="Shape 74"/>
          <p:cNvSpPr txBox="1"/>
          <p:nvPr>
            <p:ph idx="1" type="body"/>
          </p:nvPr>
        </p:nvSpPr>
        <p:spPr>
          <a:xfrm>
            <a:off x="1446212" y="5754968"/>
            <a:ext cx="8938472" cy="688256"/>
          </a:xfrm>
          <a:prstGeom prst="rect">
            <a:avLst/>
          </a:prstGeom>
          <a:noFill/>
          <a:ln>
            <a:noFill/>
          </a:ln>
        </p:spPr>
        <p:txBody>
          <a:bodyPr anchorCtr="0" anchor="t" bIns="91425" lIns="91425" rIns="91425" wrap="square" tIns="91425"/>
          <a:lstStyle>
            <a:lvl1pPr indent="0" lvl="0" marL="0" marR="0" rtl="0" algn="ctr">
              <a:lnSpc>
                <a:spcPct val="105000"/>
              </a:lnSpc>
              <a:spcBef>
                <a:spcPts val="0"/>
              </a:spcBef>
              <a:spcAft>
                <a:spcPts val="600"/>
              </a:spcAft>
              <a:buClr>
                <a:srgbClr val="F2B254"/>
              </a:buClr>
              <a:buFont typeface="Noto Sans Symbols"/>
              <a:buNone/>
              <a:defRPr b="0" i="0" sz="4000" u="none" cap="none" strike="noStrike">
                <a:solidFill>
                  <a:schemeClr val="accent1"/>
                </a:solidFill>
                <a:latin typeface="Calibri"/>
                <a:ea typeface="Calibri"/>
                <a:cs typeface="Calibri"/>
                <a:sym typeface="Calibri"/>
              </a:defRPr>
            </a:lvl1pPr>
            <a:lvl2pPr indent="-12592" lvl="1" marL="609493" marR="0" rtl="0" algn="l">
              <a:lnSpc>
                <a:spcPct val="105000"/>
              </a:lnSpc>
              <a:spcBef>
                <a:spcPts val="600"/>
              </a:spcBef>
              <a:spcAft>
                <a:spcPts val="600"/>
              </a:spcAft>
              <a:buClr>
                <a:schemeClr val="accent1"/>
              </a:buClr>
              <a:buFont typeface="Noto Sans Symbols"/>
              <a:buNone/>
              <a:defRPr b="0" i="0" sz="2400" u="none" cap="none" strike="noStrike">
                <a:solidFill>
                  <a:schemeClr val="lt1"/>
                </a:solidFill>
                <a:latin typeface="Calibri"/>
                <a:ea typeface="Calibri"/>
                <a:cs typeface="Calibri"/>
                <a:sym typeface="Calibri"/>
              </a:defRPr>
            </a:lvl2pPr>
            <a:lvl3pPr indent="-12487" lvl="2" marL="1218987" marR="0" rtl="0" algn="l">
              <a:lnSpc>
                <a:spcPct val="105000"/>
              </a:lnSpc>
              <a:spcBef>
                <a:spcPts val="600"/>
              </a:spcBef>
              <a:spcAft>
                <a:spcPts val="600"/>
              </a:spcAft>
              <a:buClr>
                <a:srgbClr val="EF9A1D"/>
              </a:buClr>
              <a:buFont typeface="Noto Sans Symbols"/>
              <a:buNone/>
              <a:defRPr b="0" i="0" sz="2100" u="none" cap="none" strike="noStrike">
                <a:solidFill>
                  <a:schemeClr val="lt1"/>
                </a:solidFill>
                <a:latin typeface="Calibri"/>
                <a:ea typeface="Calibri"/>
                <a:cs typeface="Calibri"/>
                <a:sym typeface="Calibri"/>
              </a:defRPr>
            </a:lvl3pPr>
            <a:lvl4pPr indent="-12380" lvl="3" marL="1828480" marR="0" rtl="0" algn="l">
              <a:lnSpc>
                <a:spcPct val="105000"/>
              </a:lnSpc>
              <a:spcBef>
                <a:spcPts val="600"/>
              </a:spcBef>
              <a:spcAft>
                <a:spcPts val="600"/>
              </a:spcAft>
              <a:buClr>
                <a:srgbClr val="ED9411"/>
              </a:buClr>
              <a:buFont typeface="Noto Sans Symbols"/>
              <a:buNone/>
              <a:defRPr b="0" i="0" sz="1900" u="none" cap="none" strike="noStrike">
                <a:solidFill>
                  <a:schemeClr val="lt1"/>
                </a:solidFill>
                <a:latin typeface="Calibri"/>
                <a:ea typeface="Calibri"/>
                <a:cs typeface="Calibri"/>
                <a:sym typeface="Calibri"/>
              </a:defRPr>
            </a:lvl4pPr>
            <a:lvl5pPr indent="-12271" lvl="4" marL="2437972" marR="0" rtl="0" algn="l">
              <a:lnSpc>
                <a:spcPct val="105000"/>
              </a:lnSpc>
              <a:spcBef>
                <a:spcPts val="600"/>
              </a:spcBef>
              <a:spcAft>
                <a:spcPts val="600"/>
              </a:spcAft>
              <a:buClr>
                <a:srgbClr val="E28D10"/>
              </a:buClr>
              <a:buFont typeface="Noto Sans Symbols"/>
              <a:buNone/>
              <a:defRPr b="0" i="0" sz="1900" u="none" cap="none" strike="noStrike">
                <a:solidFill>
                  <a:schemeClr val="lt1"/>
                </a:solidFill>
                <a:latin typeface="Calibri"/>
                <a:ea typeface="Calibri"/>
                <a:cs typeface="Calibri"/>
                <a:sym typeface="Calibri"/>
              </a:defRPr>
            </a:lvl5pPr>
            <a:lvl6pPr indent="-12165" lvl="5" marL="3047466"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9pPr>
          </a:lstStyle>
          <a:p/>
        </p:txBody>
      </p:sp>
      <p:pic>
        <p:nvPicPr>
          <p:cNvPr descr="D:\_WORK PROJECTS\Nakov\Presentation Slides Design\STORE\Software University Foundation Logo BG and ENG black WHITOUT background CMYK.png" id="75" name="Shape 75"/>
          <p:cNvPicPr preferRelativeResize="0"/>
          <p:nvPr/>
        </p:nvPicPr>
        <p:blipFill rotWithShape="1">
          <a:blip r:embed="rId3">
            <a:alphaModFix/>
          </a:blip>
          <a:srcRect b="0" l="0" r="0" t="0"/>
          <a:stretch/>
        </p:blipFill>
        <p:spPr>
          <a:xfrm>
            <a:off x="9828212" y="228600"/>
            <a:ext cx="2171301" cy="76114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estions Slide">
    <p:bg>
      <p:bgPr>
        <a:blipFill rotWithShape="1">
          <a:blip r:embed="rId2">
            <a:alphaModFix/>
          </a:blip>
          <a:stretch>
            <a:fillRect b="0" l="0" r="0" t="0"/>
          </a:stretch>
        </a:blipFill>
      </p:bgPr>
    </p:bg>
    <p:spTree>
      <p:nvGrpSpPr>
        <p:cNvPr id="76" name="Shape 76"/>
        <p:cNvGrpSpPr/>
        <p:nvPr/>
      </p:nvGrpSpPr>
      <p:grpSpPr>
        <a:xfrm>
          <a:off x="0" y="0"/>
          <a:ext cx="0" cy="0"/>
          <a:chOff x="0" y="0"/>
          <a:chExt cx="0" cy="0"/>
        </a:xfrm>
      </p:grpSpPr>
      <p:sp>
        <p:nvSpPr>
          <p:cNvPr id="77" name="Shape 77"/>
          <p:cNvSpPr/>
          <p:nvPr/>
        </p:nvSpPr>
        <p:spPr>
          <a:xfrm rot="-632982">
            <a:off x="52437" y="3176455"/>
            <a:ext cx="7313295" cy="1261884"/>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D9D4C6"/>
              </a:buClr>
              <a:buSzPct val="25000"/>
              <a:buFont typeface="Noto Sans Symbols"/>
              <a:buNone/>
            </a:pPr>
            <a:r>
              <a:rPr b="1" i="0" lang="en-US" sz="10000" u="none" cap="none" strike="noStrike">
                <a:solidFill>
                  <a:srgbClr val="F3BE60"/>
                </a:solidFill>
                <a:latin typeface="Calibri"/>
                <a:ea typeface="Calibri"/>
                <a:cs typeface="Calibri"/>
                <a:sym typeface="Calibri"/>
              </a:rPr>
              <a:t>Questions?</a:t>
            </a:r>
          </a:p>
        </p:txBody>
      </p:sp>
      <p:sp>
        <p:nvSpPr>
          <p:cNvPr id="78" name="Shape 78"/>
          <p:cNvSpPr txBox="1"/>
          <p:nvPr>
            <p:ph idx="1" type="body"/>
          </p:nvPr>
        </p:nvSpPr>
        <p:spPr>
          <a:xfrm>
            <a:off x="1529384" y="6400802"/>
            <a:ext cx="10482604" cy="363552"/>
          </a:xfrm>
          <a:prstGeom prst="rect">
            <a:avLst/>
          </a:prstGeom>
          <a:noFill/>
          <a:ln>
            <a:noFill/>
          </a:ln>
        </p:spPr>
        <p:txBody>
          <a:bodyPr anchorCtr="0" anchor="t" bIns="91425" lIns="91425" rIns="91425" wrap="square" tIns="91425"/>
          <a:lstStyle>
            <a:lvl1pPr indent="0" lvl="0" marL="0" marR="0" rtl="0" algn="r">
              <a:lnSpc>
                <a:spcPct val="105000"/>
              </a:lnSpc>
              <a:spcBef>
                <a:spcPts val="600"/>
              </a:spcBef>
              <a:spcAft>
                <a:spcPts val="600"/>
              </a:spcAft>
              <a:buClr>
                <a:srgbClr val="F2B254"/>
              </a:buClr>
              <a:buFont typeface="Noto Sans Symbols"/>
              <a:buNone/>
              <a:defRPr b="0" i="0" sz="18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pic>
        <p:nvPicPr>
          <p:cNvPr id="79" name="Shape 79"/>
          <p:cNvPicPr preferRelativeResize="0"/>
          <p:nvPr/>
        </p:nvPicPr>
        <p:blipFill rotWithShape="1">
          <a:blip r:embed="rId3">
            <a:alphaModFix/>
          </a:blip>
          <a:srcRect b="0" l="0" r="0" t="0"/>
          <a:stretch/>
        </p:blipFill>
        <p:spPr>
          <a:xfrm>
            <a:off x="9838412" y="261000"/>
            <a:ext cx="2049687" cy="669870"/>
          </a:xfrm>
          <a:prstGeom prst="rect">
            <a:avLst/>
          </a:prstGeom>
          <a:noFill/>
          <a:ln>
            <a:noFill/>
          </a:ln>
        </p:spPr>
      </p:pic>
      <p:sp>
        <p:nvSpPr>
          <p:cNvPr id="80" name="Shape 80"/>
          <p:cNvSpPr txBox="1"/>
          <p:nvPr>
            <p:ph type="title"/>
          </p:nvPr>
        </p:nvSpPr>
        <p:spPr>
          <a:xfrm>
            <a:off x="188815" y="40341"/>
            <a:ext cx="9577597" cy="111078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F3BE60"/>
              </a:buClr>
              <a:buFont typeface="Calibri"/>
              <a:buNone/>
              <a:defRPr b="1" i="0" sz="40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1" name="Shape 81">
            <a:hlinkClick r:id="rId4"/>
          </p:cNvPr>
          <p:cNvSpPr txBox="1"/>
          <p:nvPr/>
        </p:nvSpPr>
        <p:spPr>
          <a:xfrm rot="322982">
            <a:off x="10066442" y="2253546"/>
            <a:ext cx="303288"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0" lang="en-US" sz="2000" u="none" cap="none" strike="noStrike">
                <a:solidFill>
                  <a:srgbClr val="603A14"/>
                </a:solidFill>
                <a:latin typeface="Calibri"/>
                <a:ea typeface="Calibri"/>
                <a:cs typeface="Calibri"/>
                <a:sym typeface="Calibri"/>
              </a:rPr>
              <a:t>?</a:t>
            </a:r>
          </a:p>
        </p:txBody>
      </p:sp>
      <p:sp>
        <p:nvSpPr>
          <p:cNvPr id="82" name="Shape 82">
            <a:hlinkClick r:id="rId5"/>
          </p:cNvPr>
          <p:cNvSpPr txBox="1"/>
          <p:nvPr/>
        </p:nvSpPr>
        <p:spPr>
          <a:xfrm rot="-969481">
            <a:off x="7568290" y="4341197"/>
            <a:ext cx="303288"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000">
                <a:solidFill>
                  <a:srgbClr val="603A14"/>
                </a:solidFill>
                <a:latin typeface="Calibri"/>
                <a:ea typeface="Calibri"/>
                <a:cs typeface="Calibri"/>
                <a:sym typeface="Calibri"/>
              </a:rPr>
              <a:t>?</a:t>
            </a:r>
          </a:p>
        </p:txBody>
      </p:sp>
      <p:sp>
        <p:nvSpPr>
          <p:cNvPr id="83" name="Shape 83">
            <a:hlinkClick r:id="rId6"/>
          </p:cNvPr>
          <p:cNvSpPr txBox="1"/>
          <p:nvPr/>
        </p:nvSpPr>
        <p:spPr>
          <a:xfrm>
            <a:off x="11500162" y="4679637"/>
            <a:ext cx="255198"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603A14"/>
                </a:solidFill>
                <a:latin typeface="Calibri"/>
                <a:ea typeface="Calibri"/>
                <a:cs typeface="Calibri"/>
                <a:sym typeface="Calibri"/>
              </a:rPr>
              <a:t>?</a:t>
            </a:r>
          </a:p>
        </p:txBody>
      </p:sp>
      <p:sp>
        <p:nvSpPr>
          <p:cNvPr id="84" name="Shape 84">
            <a:hlinkClick r:id="rId7"/>
          </p:cNvPr>
          <p:cNvSpPr txBox="1"/>
          <p:nvPr/>
        </p:nvSpPr>
        <p:spPr>
          <a:xfrm rot="-628738">
            <a:off x="6094412" y="6109081"/>
            <a:ext cx="268022"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603A14"/>
                </a:solidFill>
                <a:latin typeface="Calibri"/>
                <a:ea typeface="Calibri"/>
                <a:cs typeface="Calibri"/>
                <a:sym typeface="Calibri"/>
              </a:rPr>
              <a:t>?</a:t>
            </a:r>
          </a:p>
        </p:txBody>
      </p:sp>
      <p:sp>
        <p:nvSpPr>
          <p:cNvPr id="85" name="Shape 85">
            <a:hlinkClick r:id="rId8"/>
          </p:cNvPr>
          <p:cNvSpPr txBox="1"/>
          <p:nvPr/>
        </p:nvSpPr>
        <p:spPr>
          <a:xfrm rot="569019">
            <a:off x="9155998" y="4032736"/>
            <a:ext cx="292068"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rgbClr val="603A14"/>
                </a:solidFill>
                <a:latin typeface="Calibri"/>
                <a:ea typeface="Calibri"/>
                <a:cs typeface="Calibri"/>
                <a:sym typeface="Calibri"/>
              </a:rPr>
              <a:t>?</a:t>
            </a:r>
          </a:p>
        </p:txBody>
      </p:sp>
      <p:sp>
        <p:nvSpPr>
          <p:cNvPr id="86" name="Shape 86">
            <a:hlinkClick r:id="rId9"/>
          </p:cNvPr>
          <p:cNvSpPr txBox="1"/>
          <p:nvPr/>
        </p:nvSpPr>
        <p:spPr>
          <a:xfrm rot="219682">
            <a:off x="7047355" y="2560119"/>
            <a:ext cx="327334"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603A14"/>
                </a:solidFill>
                <a:latin typeface="Calibri"/>
                <a:ea typeface="Calibri"/>
                <a:cs typeface="Calibri"/>
                <a:sym typeface="Calibri"/>
              </a:rPr>
              <a:t>?</a:t>
            </a:r>
          </a:p>
        </p:txBody>
      </p:sp>
      <p:sp>
        <p:nvSpPr>
          <p:cNvPr id="87" name="Shape 87">
            <a:hlinkClick r:id="rId10"/>
          </p:cNvPr>
          <p:cNvSpPr txBox="1"/>
          <p:nvPr/>
        </p:nvSpPr>
        <p:spPr>
          <a:xfrm rot="-627734">
            <a:off x="11754532" y="2320841"/>
            <a:ext cx="268022"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603A14"/>
                </a:solidFill>
                <a:latin typeface="Calibri"/>
                <a:ea typeface="Calibri"/>
                <a:cs typeface="Calibri"/>
                <a:sym typeface="Calibri"/>
              </a:rPr>
              <a:t>?</a:t>
            </a:r>
          </a:p>
        </p:txBody>
      </p:sp>
      <p:sp>
        <p:nvSpPr>
          <p:cNvPr id="88" name="Shape 88">
            <a:hlinkClick r:id="rId11"/>
          </p:cNvPr>
          <p:cNvSpPr txBox="1"/>
          <p:nvPr/>
        </p:nvSpPr>
        <p:spPr>
          <a:xfrm rot="562174">
            <a:off x="11774596" y="3447926"/>
            <a:ext cx="255198"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603A14"/>
                </a:solidFill>
                <a:latin typeface="Calibri"/>
                <a:ea typeface="Calibri"/>
                <a:cs typeface="Calibri"/>
                <a:sym typeface="Calibri"/>
              </a:rPr>
              <a:t>?</a:t>
            </a:r>
          </a:p>
        </p:txBody>
      </p:sp>
      <p:sp>
        <p:nvSpPr>
          <p:cNvPr id="89" name="Shape 89">
            <a:hlinkClick r:id="rId12"/>
          </p:cNvPr>
          <p:cNvSpPr txBox="1"/>
          <p:nvPr/>
        </p:nvSpPr>
        <p:spPr>
          <a:xfrm rot="571210">
            <a:off x="11136783" y="5625911"/>
            <a:ext cx="268022"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603A14"/>
                </a:solidFill>
                <a:latin typeface="Calibri"/>
                <a:ea typeface="Calibri"/>
                <a:cs typeface="Calibri"/>
                <a:sym typeface="Calibri"/>
              </a:rPr>
              <a:t>?</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Shape 10"/>
          <p:cNvSpPr txBox="1"/>
          <p:nvPr>
            <p:ph idx="10" type="dt"/>
          </p:nvPr>
        </p:nvSpPr>
        <p:spPr>
          <a:xfrm>
            <a:off x="188814" y="6525002"/>
            <a:ext cx="1223999" cy="196477"/>
          </a:xfrm>
          <a:prstGeom prst="rect">
            <a:avLst/>
          </a:prstGeom>
          <a:noFill/>
          <a:ln>
            <a:noFill/>
          </a:ln>
        </p:spPr>
        <p:txBody>
          <a:bodyPr anchorCtr="0" anchor="ctr" bIns="91425" lIns="91425" rIns="91425" wrap="square"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1" name="Shape 11"/>
          <p:cNvSpPr txBox="1"/>
          <p:nvPr>
            <p:ph idx="11" type="ftr"/>
          </p:nvPr>
        </p:nvSpPr>
        <p:spPr>
          <a:xfrm>
            <a:off x="1414412" y="6525002"/>
            <a:ext cx="10150400" cy="196477"/>
          </a:xfrm>
          <a:prstGeom prst="rect">
            <a:avLst/>
          </a:prstGeom>
          <a:noFill/>
          <a:ln>
            <a:noFill/>
          </a:ln>
        </p:spPr>
        <p:txBody>
          <a:bodyPr anchorCtr="0" anchor="ctr" bIns="91425" lIns="91425" rIns="91425" wrap="square" tIns="91425"/>
          <a:lstStyle>
            <a:lvl1pPr indent="0" lvl="0" marL="0" marR="0" rtl="0" algn="ctr">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2" name="Shape 12"/>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13" name="Shape 13"/>
          <p:cNvSpPr txBox="1"/>
          <p:nvPr>
            <p:ph type="title"/>
          </p:nvPr>
        </p:nvSpPr>
        <p:spPr>
          <a:xfrm>
            <a:off x="190403" y="39574"/>
            <a:ext cx="11806432" cy="1111549"/>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F3BE60"/>
              </a:buClr>
              <a:buFont typeface="Calibri"/>
              <a:buNone/>
              <a:defRPr b="1" i="0" sz="40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 name="Shape 14"/>
          <p:cNvSpPr txBox="1"/>
          <p:nvPr>
            <p:ph idx="1" type="body"/>
          </p:nvPr>
        </p:nvSpPr>
        <p:spPr>
          <a:xfrm>
            <a:off x="190413" y="1151123"/>
            <a:ext cx="11804822" cy="5570353"/>
          </a:xfrm>
          <a:prstGeom prst="rect">
            <a:avLst/>
          </a:prstGeom>
          <a:noFill/>
          <a:ln>
            <a:noFill/>
          </a:ln>
        </p:spPr>
        <p:txBody>
          <a:bodyPr anchorCtr="0" anchor="t" bIns="91425" lIns="91425" rIns="91425" wrap="square" tIns="91425"/>
          <a:lstStyle>
            <a:lvl1pPr indent="-88847" lvl="0" marL="304747" marR="0" rtl="0" algn="l">
              <a:lnSpc>
                <a:spcPct val="105000"/>
              </a:lnSpc>
              <a:spcBef>
                <a:spcPts val="600"/>
              </a:spcBef>
              <a:spcAft>
                <a:spcPts val="600"/>
              </a:spcAft>
              <a:buClr>
                <a:srgbClr val="F2B254"/>
              </a:buClr>
              <a:buSzPct val="100000"/>
              <a:buFont typeface="Noto Sans Symbols"/>
              <a:buChar char="▪"/>
              <a:defRPr b="0" i="0" sz="34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0" name="Shape 50"/>
        <p:cNvGrpSpPr/>
        <p:nvPr/>
      </p:nvGrpSpPr>
      <p:grpSpPr>
        <a:xfrm>
          <a:off x="0" y="0"/>
          <a:ext cx="0" cy="0"/>
          <a:chOff x="0" y="0"/>
          <a:chExt cx="0" cy="0"/>
        </a:xfrm>
      </p:grpSpPr>
      <p:sp>
        <p:nvSpPr>
          <p:cNvPr id="51" name="Shape 51"/>
          <p:cNvSpPr txBox="1"/>
          <p:nvPr>
            <p:ph idx="10" type="dt"/>
          </p:nvPr>
        </p:nvSpPr>
        <p:spPr>
          <a:xfrm>
            <a:off x="188814" y="6525002"/>
            <a:ext cx="1223999" cy="196477"/>
          </a:xfrm>
          <a:prstGeom prst="rect">
            <a:avLst/>
          </a:prstGeom>
          <a:noFill/>
          <a:ln>
            <a:noFill/>
          </a:ln>
        </p:spPr>
        <p:txBody>
          <a:bodyPr anchorCtr="0" anchor="ctr" bIns="91425" lIns="91425" rIns="91425" wrap="square"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52" name="Shape 52"/>
          <p:cNvSpPr txBox="1"/>
          <p:nvPr>
            <p:ph idx="11" type="ftr"/>
          </p:nvPr>
        </p:nvSpPr>
        <p:spPr>
          <a:xfrm>
            <a:off x="1414412" y="6525002"/>
            <a:ext cx="10150400" cy="196477"/>
          </a:xfrm>
          <a:prstGeom prst="rect">
            <a:avLst/>
          </a:prstGeom>
          <a:noFill/>
          <a:ln>
            <a:noFill/>
          </a:ln>
        </p:spPr>
        <p:txBody>
          <a:bodyPr anchorCtr="0" anchor="ctr" bIns="91425" lIns="91425" rIns="91425" wrap="square" tIns="91425"/>
          <a:lstStyle>
            <a:lvl1pPr indent="0" lvl="0" marL="0" marR="0" rtl="0" algn="ctr">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53" name="Shape 53"/>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54" name="Shape 54"/>
          <p:cNvSpPr txBox="1"/>
          <p:nvPr>
            <p:ph type="title"/>
          </p:nvPr>
        </p:nvSpPr>
        <p:spPr>
          <a:xfrm>
            <a:off x="190403" y="39574"/>
            <a:ext cx="11806432" cy="1111549"/>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F3BE60"/>
              </a:buClr>
              <a:buFont typeface="Calibri"/>
              <a:buNone/>
              <a:defRPr b="1" i="0" sz="40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5" name="Shape 55"/>
          <p:cNvSpPr txBox="1"/>
          <p:nvPr>
            <p:ph idx="1" type="body"/>
          </p:nvPr>
        </p:nvSpPr>
        <p:spPr>
          <a:xfrm>
            <a:off x="190413" y="1151123"/>
            <a:ext cx="11804822" cy="5570353"/>
          </a:xfrm>
          <a:prstGeom prst="rect">
            <a:avLst/>
          </a:prstGeom>
          <a:noFill/>
          <a:ln>
            <a:noFill/>
          </a:ln>
        </p:spPr>
        <p:txBody>
          <a:bodyPr anchorCtr="0" anchor="t" bIns="91425" lIns="91425" rIns="91425" wrap="square" tIns="91425"/>
          <a:lstStyle>
            <a:lvl1pPr indent="-88847" lvl="0" marL="304747" marR="0" rtl="0" algn="l">
              <a:lnSpc>
                <a:spcPct val="105000"/>
              </a:lnSpc>
              <a:spcBef>
                <a:spcPts val="600"/>
              </a:spcBef>
              <a:spcAft>
                <a:spcPts val="600"/>
              </a:spcAft>
              <a:buClr>
                <a:srgbClr val="F2B254"/>
              </a:buClr>
              <a:buSzPct val="100000"/>
              <a:buFont typeface="Noto Sans Symbols"/>
              <a:buChar char="▪"/>
              <a:defRPr b="0" i="0" sz="34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oftuni.bg/" TargetMode="External"/><Relationship Id="rId4" Type="http://schemas.openxmlformats.org/officeDocument/2006/relationships/hyperlink" Target="http://creativecommons.org/licenses/by-nc-sa/4.0/" TargetMode="External"/><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20" Type="http://schemas.openxmlformats.org/officeDocument/2006/relationships/hyperlink" Target="http://www.telenor.bg/" TargetMode="External"/><Relationship Id="rId11" Type="http://schemas.openxmlformats.org/officeDocument/2006/relationships/image" Target="../media/image28.png"/><Relationship Id="rId10" Type="http://schemas.openxmlformats.org/officeDocument/2006/relationships/hyperlink" Target="http://www.softwaregroup-bg.com/" TargetMode="External"/><Relationship Id="rId21" Type="http://schemas.openxmlformats.org/officeDocument/2006/relationships/image" Target="../media/image32.png"/><Relationship Id="rId13" Type="http://schemas.openxmlformats.org/officeDocument/2006/relationships/image" Target="../media/image26.png"/><Relationship Id="rId12" Type="http://schemas.openxmlformats.org/officeDocument/2006/relationships/hyperlink" Target="http://www.indeavr.com/" TargetMode="External"/><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softuni.bg/courses/php-basics/" TargetMode="External"/><Relationship Id="rId4" Type="http://schemas.openxmlformats.org/officeDocument/2006/relationships/hyperlink" Target="http://www.luxoft.com/" TargetMode="External"/><Relationship Id="rId9" Type="http://schemas.openxmlformats.org/officeDocument/2006/relationships/image" Target="../media/image22.png"/><Relationship Id="rId15" Type="http://schemas.openxmlformats.org/officeDocument/2006/relationships/image" Target="../media/image24.png"/><Relationship Id="rId14" Type="http://schemas.openxmlformats.org/officeDocument/2006/relationships/hyperlink" Target="http://www.infragistics.com/" TargetMode="External"/><Relationship Id="rId17" Type="http://schemas.openxmlformats.org/officeDocument/2006/relationships/image" Target="../media/image25.png"/><Relationship Id="rId16" Type="http://schemas.openxmlformats.org/officeDocument/2006/relationships/hyperlink" Target="http://netpeak.bg/" TargetMode="External"/><Relationship Id="rId5" Type="http://schemas.openxmlformats.org/officeDocument/2006/relationships/image" Target="../media/image14.png"/><Relationship Id="rId19" Type="http://schemas.openxmlformats.org/officeDocument/2006/relationships/image" Target="../media/image29.png"/><Relationship Id="rId6" Type="http://schemas.openxmlformats.org/officeDocument/2006/relationships/hyperlink" Target="http://xs-software.com/" TargetMode="External"/><Relationship Id="rId18" Type="http://schemas.openxmlformats.org/officeDocument/2006/relationships/hyperlink" Target="http://www.superhosting.bg/" TargetMode="External"/><Relationship Id="rId7" Type="http://schemas.openxmlformats.org/officeDocument/2006/relationships/image" Target="../media/image27.png"/><Relationship Id="rId8" Type="http://schemas.openxmlformats.org/officeDocument/2006/relationships/hyperlink" Target="http://smartit.b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creativecommons.org/licenses/by-nc-sa/4.0/" TargetMode="External"/><Relationship Id="rId4" Type="http://schemas.openxmlformats.org/officeDocument/2006/relationships/hyperlink" Target="http://www.php.net/manual/" TargetMode="External"/><Relationship Id="rId9" Type="http://schemas.openxmlformats.org/officeDocument/2006/relationships/image" Target="../media/image15.png"/><Relationship Id="rId5" Type="http://schemas.openxmlformats.org/officeDocument/2006/relationships/hyperlink" Target="http://www.php.net/manual/en/cc.license.php" TargetMode="External"/><Relationship Id="rId6" Type="http://schemas.openxmlformats.org/officeDocument/2006/relationships/hyperlink" Target="http://php-uroci.devbg.org/" TargetMode="External"/><Relationship Id="rId7" Type="http://schemas.openxmlformats.org/officeDocument/2006/relationships/hyperlink" Target="http://creativecommons.org/licenses/by-nc-sa/3.0/deed.en_US" TargetMode="External"/><Relationship Id="rId8"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hyperlink" Target="http://www.facebook.com/SoftwareUniversity" TargetMode="External"/><Relationship Id="rId13" Type="http://schemas.openxmlformats.org/officeDocument/2006/relationships/image" Target="../media/image31.png"/><Relationship Id="rId12" Type="http://schemas.openxmlformats.org/officeDocument/2006/relationships/hyperlink" Target="http://www.youtube.com/SoftwareUniversity" TargetMode="External"/><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oftuni.org/" TargetMode="External"/><Relationship Id="rId4" Type="http://schemas.openxmlformats.org/officeDocument/2006/relationships/hyperlink" Target="http://softuni.bg/" TargetMode="External"/><Relationship Id="rId9" Type="http://schemas.openxmlformats.org/officeDocument/2006/relationships/image" Target="../media/image1.png"/><Relationship Id="rId15" Type="http://schemas.openxmlformats.org/officeDocument/2006/relationships/image" Target="../media/image34.png"/><Relationship Id="rId14" Type="http://schemas.openxmlformats.org/officeDocument/2006/relationships/hyperlink" Target="http://forum.softuni.bg/" TargetMode="External"/><Relationship Id="rId17" Type="http://schemas.openxmlformats.org/officeDocument/2006/relationships/image" Target="../media/image33.png"/><Relationship Id="rId16" Type="http://schemas.openxmlformats.org/officeDocument/2006/relationships/hyperlink" Target="http://softuni.bg/" TargetMode="External"/><Relationship Id="rId5" Type="http://schemas.openxmlformats.org/officeDocument/2006/relationships/hyperlink" Target="https://www.facebook.com/SoftwareUniversity" TargetMode="External"/><Relationship Id="rId6" Type="http://schemas.openxmlformats.org/officeDocument/2006/relationships/hyperlink" Target="http://www.youtube.com/SoftwareUniversity" TargetMode="External"/><Relationship Id="rId7" Type="http://schemas.openxmlformats.org/officeDocument/2006/relationships/hyperlink" Target="http://forum.softuni.bg/" TargetMode="External"/><Relationship Id="rId8" Type="http://schemas.openxmlformats.org/officeDocument/2006/relationships/hyperlink" Target="http://softuni.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ctrTitle"/>
          </p:nvPr>
        </p:nvSpPr>
        <p:spPr>
          <a:xfrm>
            <a:off x="4037012" y="762000"/>
            <a:ext cx="7382341" cy="1171552"/>
          </a:xfrm>
          <a:prstGeom prst="rect">
            <a:avLst/>
          </a:prstGeom>
          <a:noFill/>
          <a:ln>
            <a:noFill/>
          </a:ln>
        </p:spPr>
        <p:txBody>
          <a:bodyPr anchorCtr="0" anchor="ctr" bIns="0" lIns="0" rIns="0" wrap="square" tIns="0">
            <a:noAutofit/>
          </a:bodyPr>
          <a:lstStyle/>
          <a:p>
            <a:pPr indent="0" lvl="0" marL="0" marR="0" rtl="0" algn="r">
              <a:lnSpc>
                <a:spcPct val="90000"/>
              </a:lnSpc>
              <a:spcBef>
                <a:spcPts val="0"/>
              </a:spcBef>
              <a:buClr>
                <a:srgbClr val="F6D18E"/>
              </a:buClr>
              <a:buSzPct val="25000"/>
              <a:buFont typeface="Calibri"/>
              <a:buNone/>
            </a:pPr>
            <a:r>
              <a:rPr b="1" i="0" lang="en-US" sz="5400" u="none" cap="none" strike="noStrike">
                <a:solidFill>
                  <a:srgbClr val="F6D18E"/>
                </a:solidFill>
                <a:latin typeface="Calibri"/>
                <a:ea typeface="Calibri"/>
                <a:cs typeface="Calibri"/>
                <a:sym typeface="Calibri"/>
              </a:rPr>
              <a:t>OOP - Fundamentals II</a:t>
            </a:r>
          </a:p>
        </p:txBody>
      </p:sp>
      <p:sp>
        <p:nvSpPr>
          <p:cNvPr id="98" name="Shape 98"/>
          <p:cNvSpPr txBox="1"/>
          <p:nvPr>
            <p:ph idx="1" type="subTitle"/>
          </p:nvPr>
        </p:nvSpPr>
        <p:spPr>
          <a:xfrm>
            <a:off x="4189412" y="1965298"/>
            <a:ext cx="7229941" cy="1235101"/>
          </a:xfrm>
          <a:prstGeom prst="rect">
            <a:avLst/>
          </a:prstGeom>
          <a:noFill/>
          <a:ln>
            <a:noFill/>
          </a:ln>
        </p:spPr>
        <p:txBody>
          <a:bodyPr anchorCtr="0" anchor="t" bIns="0" lIns="0" rIns="0" wrap="square" tIns="0">
            <a:noAutofit/>
          </a:bodyPr>
          <a:lstStyle/>
          <a:p>
            <a:pPr indent="0" lvl="0" marL="0" marR="0" rtl="0" algn="r">
              <a:lnSpc>
                <a:spcPct val="95000"/>
              </a:lnSpc>
              <a:spcBef>
                <a:spcPts val="0"/>
              </a:spcBef>
              <a:spcAft>
                <a:spcPts val="0"/>
              </a:spcAft>
              <a:buClr>
                <a:srgbClr val="F2B254"/>
              </a:buClr>
              <a:buSzPct val="25000"/>
              <a:buFont typeface="Noto Sans Symbols"/>
              <a:buNone/>
            </a:pPr>
            <a:r>
              <a:rPr lang="en-US"/>
              <a:t>Abstraction, Polymorphism</a:t>
            </a:r>
          </a:p>
        </p:txBody>
      </p:sp>
      <p:sp>
        <p:nvSpPr>
          <p:cNvPr id="99" name="Shape 99"/>
          <p:cNvSpPr txBox="1"/>
          <p:nvPr>
            <p:ph idx="6" type="body"/>
          </p:nvPr>
        </p:nvSpPr>
        <p:spPr>
          <a:xfrm>
            <a:off x="760412" y="5394605"/>
            <a:ext cx="3187613" cy="363552"/>
          </a:xfrm>
          <a:prstGeom prst="rect">
            <a:avLst/>
          </a:prstGeom>
          <a:noFill/>
          <a:ln>
            <a:noFill/>
          </a:ln>
        </p:spPr>
        <p:txBody>
          <a:bodyPr anchorCtr="0" anchor="ctr" bIns="36000" lIns="36000" rIns="36000" wrap="square" tIns="36000">
            <a:noAutofit/>
          </a:bodyPr>
          <a:lstStyle/>
          <a:p>
            <a:pPr indent="0" lvl="0" marL="0" marR="0" rtl="0" algn="l">
              <a:lnSpc>
                <a:spcPct val="105000"/>
              </a:lnSpc>
              <a:spcBef>
                <a:spcPts val="0"/>
              </a:spcBef>
              <a:spcAft>
                <a:spcPts val="0"/>
              </a:spcAft>
              <a:buClr>
                <a:srgbClr val="F2B254"/>
              </a:buClr>
              <a:buSzPct val="25000"/>
              <a:buFont typeface="Noto Sans Symbols"/>
              <a:buNone/>
            </a:pPr>
            <a:r>
              <a:rPr b="1" i="0" lang="en-US" sz="1800" u="none" cap="none" strike="noStrike">
                <a:solidFill>
                  <a:srgbClr val="F27A44"/>
                </a:solidFill>
                <a:latin typeface="Calibri"/>
                <a:ea typeface="Calibri"/>
                <a:cs typeface="Calibri"/>
                <a:sym typeface="Calibri"/>
              </a:rPr>
              <a:t>Software University</a:t>
            </a:r>
          </a:p>
        </p:txBody>
      </p:sp>
      <p:sp>
        <p:nvSpPr>
          <p:cNvPr id="100" name="Shape 100"/>
          <p:cNvSpPr txBox="1"/>
          <p:nvPr>
            <p:ph idx="7" type="body"/>
          </p:nvPr>
        </p:nvSpPr>
        <p:spPr>
          <a:xfrm>
            <a:off x="760412" y="5735767"/>
            <a:ext cx="3187613" cy="331235"/>
          </a:xfrm>
          <a:prstGeom prst="rect">
            <a:avLst/>
          </a:prstGeom>
          <a:noFill/>
          <a:ln>
            <a:noFill/>
          </a:ln>
        </p:spPr>
        <p:txBody>
          <a:bodyPr anchorCtr="0" anchor="ctr" bIns="36000" lIns="36000" rIns="36000" wrap="square" tIns="36000">
            <a:noAutofit/>
          </a:bodyPr>
          <a:lstStyle/>
          <a:p>
            <a:pPr indent="0" lvl="0" marL="0" marR="0" rtl="0" algn="l">
              <a:lnSpc>
                <a:spcPct val="105000"/>
              </a:lnSpc>
              <a:spcBef>
                <a:spcPts val="0"/>
              </a:spcBef>
              <a:spcAft>
                <a:spcPts val="0"/>
              </a:spcAft>
              <a:buClr>
                <a:srgbClr val="F2B254"/>
              </a:buClr>
              <a:buSzPct val="25000"/>
              <a:buFont typeface="Noto Sans Symbols"/>
              <a:buNone/>
            </a:pPr>
            <a:r>
              <a:rPr b="1" i="0" lang="en-US" sz="1600" u="sng" cap="none" strike="noStrike">
                <a:solidFill>
                  <a:schemeClr val="hlink"/>
                </a:solidFill>
                <a:latin typeface="Calibri"/>
                <a:ea typeface="Calibri"/>
                <a:cs typeface="Calibri"/>
                <a:sym typeface="Calibri"/>
                <a:hlinkClick r:id="rId3"/>
              </a:rPr>
              <a:t>http://softuni.bg</a:t>
            </a:r>
          </a:p>
        </p:txBody>
      </p:sp>
      <p:pic>
        <p:nvPicPr>
          <p:cNvPr id="101" name="Shape 101">
            <a:hlinkClick r:id="rId4"/>
          </p:cNvPr>
          <p:cNvPicPr preferRelativeResize="0"/>
          <p:nvPr/>
        </p:nvPicPr>
        <p:blipFill rotWithShape="1">
          <a:blip r:embed="rId5">
            <a:alphaModFix/>
          </a:blip>
          <a:srcRect b="0" l="0" r="0" t="0"/>
          <a:stretch/>
        </p:blipFill>
        <p:spPr>
          <a:xfrm>
            <a:off x="821983" y="2972635"/>
            <a:ext cx="2175525" cy="761165"/>
          </a:xfrm>
          <a:prstGeom prst="roundRect">
            <a:avLst>
              <a:gd fmla="val 3940" name="adj"/>
            </a:avLst>
          </a:prstGeom>
          <a:solidFill>
            <a:srgbClr val="231F20">
              <a:alpha val="49803"/>
            </a:srgbClr>
          </a:solidFill>
          <a:ln cap="flat" cmpd="sng" w="9525">
            <a:solidFill>
              <a:srgbClr val="C87D0E">
                <a:alpha val="49803"/>
              </a:srgbClr>
            </a:solidFill>
            <a:prstDash val="solid"/>
            <a:round/>
            <a:headEnd len="med" w="med" type="none"/>
            <a:tailEnd len="med" w="med" type="none"/>
          </a:ln>
        </p:spPr>
      </p:pic>
      <p:pic>
        <p:nvPicPr>
          <p:cNvPr descr="D:\_WORK PROJECTS\Nakov\Presentation Slides Design\STORE\Software University Foundation Logo BG and ENG black WHITOUT background CMYK.png" id="102" name="Shape 102"/>
          <p:cNvPicPr preferRelativeResize="0"/>
          <p:nvPr/>
        </p:nvPicPr>
        <p:blipFill rotWithShape="1">
          <a:blip r:embed="rId6">
            <a:alphaModFix/>
          </a:blip>
          <a:srcRect b="0" l="-2033" r="-4043" t="-12099"/>
          <a:stretch/>
        </p:blipFill>
        <p:spPr>
          <a:xfrm>
            <a:off x="825157" y="1887144"/>
            <a:ext cx="2172351" cy="795696"/>
          </a:xfrm>
          <a:prstGeom prst="roundRect">
            <a:avLst>
              <a:gd fmla="val 3940" name="adj"/>
            </a:avLst>
          </a:prstGeom>
          <a:solidFill>
            <a:srgbClr val="231F20">
              <a:alpha val="49803"/>
            </a:srgbClr>
          </a:solidFill>
          <a:ln cap="flat" cmpd="sng" w="9525">
            <a:solidFill>
              <a:srgbClr val="C87D0E">
                <a:alpha val="49803"/>
              </a:srgbClr>
            </a:solidFill>
            <a:prstDash val="solid"/>
            <a:round/>
            <a:headEnd len="med" w="med" type="none"/>
            <a:tailEnd len="med" w="med" type="none"/>
          </a:ln>
        </p:spPr>
      </p:pic>
      <p:pic>
        <p:nvPicPr>
          <p:cNvPr descr="C:\Users\bubbles\Desktop\Arrays, Strings and Objects\PHP images\PHP-Web.png" id="103" name="Shape 103"/>
          <p:cNvPicPr preferRelativeResize="0"/>
          <p:nvPr/>
        </p:nvPicPr>
        <p:blipFill rotWithShape="1">
          <a:blip r:embed="rId7">
            <a:alphaModFix/>
          </a:blip>
          <a:srcRect b="0" l="0" r="0" t="0"/>
          <a:stretch/>
        </p:blipFill>
        <p:spPr>
          <a:xfrm>
            <a:off x="5583772" y="2682840"/>
            <a:ext cx="5981148" cy="3841682"/>
          </a:xfrm>
          <a:prstGeom prst="rect">
            <a:avLst/>
          </a:prstGeom>
          <a:noFill/>
          <a:ln>
            <a:noFill/>
          </a:ln>
          <a:effectLst>
            <a:outerShdw blurRad="292100" rotWithShape="0" algn="tl" dir="2700000" dist="139700">
              <a:srgbClr val="333333">
                <a:alpha val="64705"/>
              </a:srgbClr>
            </a:outerShdw>
          </a:effectLst>
        </p:spPr>
      </p:pic>
      <p:sp>
        <p:nvSpPr>
          <p:cNvPr id="104" name="Shape 104"/>
          <p:cNvSpPr txBox="1"/>
          <p:nvPr>
            <p:ph idx="2" type="body"/>
          </p:nvPr>
        </p:nvSpPr>
        <p:spPr>
          <a:xfrm>
            <a:off x="760412" y="4343558"/>
            <a:ext cx="3187613" cy="525135"/>
          </a:xfrm>
          <a:prstGeom prst="rect">
            <a:avLst/>
          </a:prstGeom>
          <a:noFill/>
          <a:ln>
            <a:noFill/>
          </a:ln>
        </p:spPr>
        <p:txBody>
          <a:bodyPr anchorCtr="0" anchor="b" bIns="36000" lIns="36000" rIns="36000" wrap="square" tIns="36000">
            <a:noAutofit/>
          </a:bodyPr>
          <a:lstStyle/>
          <a:p>
            <a:pPr indent="0" lvl="0" marL="0" marR="0" rtl="0" algn="l">
              <a:lnSpc>
                <a:spcPct val="105000"/>
              </a:lnSpc>
              <a:spcBef>
                <a:spcPts val="0"/>
              </a:spcBef>
              <a:spcAft>
                <a:spcPts val="0"/>
              </a:spcAft>
              <a:buClr>
                <a:srgbClr val="F2B254"/>
              </a:buClr>
              <a:buSzPct val="25000"/>
              <a:buFont typeface="Noto Sans Symbols"/>
              <a:buNone/>
            </a:pPr>
            <a:r>
              <a:rPr b="1" i="0" lang="en-US" sz="2800" u="none" cap="none" strike="noStrike">
                <a:solidFill>
                  <a:srgbClr val="EE792A"/>
                </a:solidFill>
                <a:latin typeface="Calibri"/>
                <a:ea typeface="Calibri"/>
                <a:cs typeface="Calibri"/>
                <a:sym typeface="Calibri"/>
              </a:rPr>
              <a:t>SoftUni Team</a:t>
            </a:r>
          </a:p>
        </p:txBody>
      </p:sp>
      <p:sp>
        <p:nvSpPr>
          <p:cNvPr id="105" name="Shape 105"/>
          <p:cNvSpPr txBox="1"/>
          <p:nvPr>
            <p:ph idx="4" type="body"/>
          </p:nvPr>
        </p:nvSpPr>
        <p:spPr>
          <a:xfrm>
            <a:off x="760413" y="4813457"/>
            <a:ext cx="3187614" cy="444343"/>
          </a:xfrm>
          <a:prstGeom prst="rect">
            <a:avLst/>
          </a:prstGeom>
          <a:noFill/>
          <a:ln>
            <a:noFill/>
          </a:ln>
        </p:spPr>
        <p:txBody>
          <a:bodyPr anchorCtr="0" anchor="ctr" bIns="36000" lIns="36000" rIns="36000" wrap="square" tIns="36000">
            <a:noAutofit/>
          </a:bodyPr>
          <a:lstStyle/>
          <a:p>
            <a:pPr indent="0" lvl="0" marL="0" marR="0" rtl="0" algn="l">
              <a:lnSpc>
                <a:spcPct val="105000"/>
              </a:lnSpc>
              <a:spcBef>
                <a:spcPts val="0"/>
              </a:spcBef>
              <a:spcAft>
                <a:spcPts val="0"/>
              </a:spcAft>
              <a:buClr>
                <a:srgbClr val="F2B254"/>
              </a:buClr>
              <a:buSzPct val="25000"/>
              <a:buFont typeface="Noto Sans Symbols"/>
              <a:buNone/>
            </a:pPr>
            <a:r>
              <a:rPr b="1" i="0" lang="en-US" sz="2300" u="none" cap="none" strike="noStrike">
                <a:solidFill>
                  <a:srgbClr val="F4B36C"/>
                </a:solidFill>
                <a:latin typeface="Calibri"/>
                <a:ea typeface="Calibri"/>
                <a:cs typeface="Calibri"/>
                <a:sym typeface="Calibri"/>
              </a:rPr>
              <a:t>Technical Trainers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204" name="Shape 204"/>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Let's take DateTime class as an example</a:t>
            </a:r>
          </a:p>
          <a:p>
            <a:pPr indent="-304747" lvl="0" marL="304747" marR="0" rtl="0" algn="l">
              <a:lnSpc>
                <a:spcPct val="10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We know how to use the methods without worrying how they do their job</a:t>
            </a:r>
          </a:p>
        </p:txBody>
      </p:sp>
      <p:sp>
        <p:nvSpPr>
          <p:cNvPr id="205" name="Shape 205"/>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Abstraction - Example</a:t>
            </a:r>
          </a:p>
        </p:txBody>
      </p:sp>
      <p:sp>
        <p:nvSpPr>
          <p:cNvPr id="206" name="Shape 206"/>
          <p:cNvSpPr/>
          <p:nvPr/>
        </p:nvSpPr>
        <p:spPr>
          <a:xfrm>
            <a:off x="760412" y="3088373"/>
            <a:ext cx="10744200" cy="3312427"/>
          </a:xfrm>
          <a:prstGeom prst="rect">
            <a:avLst/>
          </a:prstGeom>
          <a:solidFill>
            <a:srgbClr val="D9D4C6">
              <a:alpha val="20000"/>
            </a:srgbClr>
          </a:solidFill>
          <a:ln cap="flat" cmpd="sng" w="12700">
            <a:solidFill>
              <a:srgbClr val="C6BEAB"/>
            </a:solidFill>
            <a:prstDash val="solid"/>
            <a:round/>
            <a:headEnd len="med" w="med" type="none"/>
            <a:tailEnd len="med" w="med" type="none"/>
          </a:ln>
        </p:spPr>
        <p:txBody>
          <a:bodyPr anchorCtr="0" anchor="t" bIns="72000" lIns="144000" rIns="144000" wrap="square" tIns="72000">
            <a:noAutofit/>
          </a:bodyPr>
          <a:lstStyle/>
          <a:p>
            <a:pPr indent="0" lvl="0" marL="0" marR="0" rtl="0" algn="l">
              <a:lnSpc>
                <a:spcPct val="105000"/>
              </a:lnSpc>
              <a:spcBef>
                <a:spcPts val="0"/>
              </a:spcBef>
              <a:buSzPct val="25000"/>
              <a:buNone/>
            </a:pPr>
            <a:r>
              <a:rPr b="1" i="0" lang="en-US" sz="2800" u="none" cap="none" strike="noStrike">
                <a:solidFill>
                  <a:srgbClr val="F3CD60"/>
                </a:solidFill>
                <a:latin typeface="Consolas"/>
                <a:ea typeface="Consolas"/>
                <a:cs typeface="Consolas"/>
                <a:sym typeface="Consolas"/>
              </a:rPr>
              <a:t>DateTime</a:t>
            </a:r>
            <a:r>
              <a:rPr b="1" i="0" lang="en-US" sz="2800" u="none" cap="none" strike="noStrike">
                <a:solidFill>
                  <a:srgbClr val="FBEEDC"/>
                </a:solidFill>
                <a:latin typeface="Consolas"/>
                <a:ea typeface="Consolas"/>
                <a:cs typeface="Consolas"/>
                <a:sym typeface="Consolas"/>
              </a:rPr>
              <a:t> implements </a:t>
            </a:r>
            <a:r>
              <a:rPr b="1" i="0" lang="en-US" sz="2800" u="none" cap="none" strike="noStrike">
                <a:solidFill>
                  <a:srgbClr val="F3CD60"/>
                </a:solidFill>
                <a:latin typeface="Consolas"/>
                <a:ea typeface="Consolas"/>
                <a:cs typeface="Consolas"/>
                <a:sym typeface="Consolas"/>
              </a:rPr>
              <a:t>DateTimeInterface</a:t>
            </a:r>
            <a:r>
              <a:rPr b="1" i="0" lang="en-US" sz="2800" u="none" cap="none" strike="noStrike">
                <a:solidFill>
                  <a:srgbClr val="FBEEDC"/>
                </a:solidFill>
                <a:latin typeface="Consolas"/>
                <a:ea typeface="Consolas"/>
                <a:cs typeface="Consolas"/>
                <a:sym typeface="Consolas"/>
              </a:rPr>
              <a:t> {</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public DateTime </a:t>
            </a:r>
            <a:r>
              <a:rPr b="1" i="0" lang="en-US" sz="2800" u="none" cap="none" strike="noStrike">
                <a:solidFill>
                  <a:srgbClr val="F3CD60"/>
                </a:solidFill>
                <a:latin typeface="Consolas"/>
                <a:ea typeface="Consolas"/>
                <a:cs typeface="Consolas"/>
                <a:sym typeface="Consolas"/>
              </a:rPr>
              <a:t>add</a:t>
            </a:r>
            <a:r>
              <a:rPr b="1" i="0" lang="en-US" sz="2800" u="none" cap="none" strike="noStrike">
                <a:solidFill>
                  <a:srgbClr val="FBEEDC"/>
                </a:solidFill>
                <a:latin typeface="Consolas"/>
                <a:ea typeface="Consolas"/>
                <a:cs typeface="Consolas"/>
                <a:sym typeface="Consolas"/>
              </a:rPr>
              <a:t>(DateInterval $interval)</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public DateTime </a:t>
            </a:r>
            <a:r>
              <a:rPr b="1" i="0" lang="en-US" sz="2800" u="none" cap="none" strike="noStrike">
                <a:solidFill>
                  <a:srgbClr val="F3CD60"/>
                </a:solidFill>
                <a:latin typeface="Consolas"/>
                <a:ea typeface="Consolas"/>
                <a:cs typeface="Consolas"/>
                <a:sym typeface="Consolas"/>
              </a:rPr>
              <a:t>setTimestamp</a:t>
            </a:r>
            <a:r>
              <a:rPr b="1" i="0" lang="en-US" sz="2800" u="none" cap="none" strike="noStrike">
                <a:solidFill>
                  <a:srgbClr val="FBEEDC"/>
                </a:solidFill>
                <a:latin typeface="Consolas"/>
                <a:ea typeface="Consolas"/>
                <a:cs typeface="Consolas"/>
                <a:sym typeface="Consolas"/>
              </a:rPr>
              <a:t>(int $unixtimestamp)</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public DateTime </a:t>
            </a:r>
            <a:r>
              <a:rPr b="1" i="0" lang="en-US" sz="2800" u="none" cap="none" strike="noStrike">
                <a:solidFill>
                  <a:srgbClr val="F3CD60"/>
                </a:solidFill>
                <a:latin typeface="Consolas"/>
                <a:ea typeface="Consolas"/>
                <a:cs typeface="Consolas"/>
                <a:sym typeface="Consolas"/>
              </a:rPr>
              <a:t>setTimezone</a:t>
            </a:r>
            <a:r>
              <a:rPr b="1" i="0" lang="en-US" sz="2800" u="none" cap="none" strike="noStrike">
                <a:solidFill>
                  <a:srgbClr val="FBEEDC"/>
                </a:solidFill>
                <a:latin typeface="Consolas"/>
                <a:ea typeface="Consolas"/>
                <a:cs typeface="Consolas"/>
                <a:sym typeface="Consolas"/>
              </a:rPr>
              <a:t>(DateTimeZone $timezone)</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public DateInterval </a:t>
            </a:r>
            <a:r>
              <a:rPr b="1" i="0" lang="en-US" sz="2800" u="none" cap="none" strike="noStrike">
                <a:solidFill>
                  <a:srgbClr val="F3CD60"/>
                </a:solidFill>
                <a:latin typeface="Consolas"/>
                <a:ea typeface="Consolas"/>
                <a:cs typeface="Consolas"/>
                <a:sym typeface="Consolas"/>
              </a:rPr>
              <a:t>diff</a:t>
            </a:r>
            <a:r>
              <a:rPr b="1" i="0" lang="en-US" sz="2800" u="none" cap="none" strike="noStrike">
                <a:solidFill>
                  <a:srgbClr val="FBEEDC"/>
                </a:solidFill>
                <a:latin typeface="Consolas"/>
                <a:ea typeface="Consolas"/>
                <a:cs typeface="Consolas"/>
                <a:sym typeface="Consolas"/>
              </a:rPr>
              <a:t>(DateTimeInterface    	$datetime2 [, bool $absolute = false ])</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1625176" y="5715000"/>
            <a:ext cx="8938472" cy="8206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b="1" i="0" lang="en-US" sz="5400" u="none" cap="none" strike="noStrike">
                <a:solidFill>
                  <a:srgbClr val="F3BE60"/>
                </a:solidFill>
                <a:latin typeface="Calibri"/>
                <a:ea typeface="Calibri"/>
                <a:cs typeface="Calibri"/>
                <a:sym typeface="Calibri"/>
              </a:rPr>
              <a:t>Polymorphism</a:t>
            </a:r>
          </a:p>
        </p:txBody>
      </p:sp>
      <p:sp>
        <p:nvSpPr>
          <p:cNvPr id="214" name="Shape 214"/>
          <p:cNvSpPr txBox="1"/>
          <p:nvPr>
            <p:ph idx="4294967295" type="sldNum"/>
          </p:nvPr>
        </p:nvSpPr>
        <p:spPr>
          <a:xfrm>
            <a:off x="11760200" y="6524625"/>
            <a:ext cx="428625" cy="196850"/>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pic>
        <p:nvPicPr>
          <p:cNvPr descr="C:\Users\tilchev\Desktop\cow.png" id="215" name="Shape 215"/>
          <p:cNvPicPr preferRelativeResize="0"/>
          <p:nvPr/>
        </p:nvPicPr>
        <p:blipFill rotWithShape="1">
          <a:blip r:embed="rId3">
            <a:alphaModFix/>
          </a:blip>
          <a:srcRect b="0" l="0" r="0" t="0"/>
          <a:stretch/>
        </p:blipFill>
        <p:spPr>
          <a:xfrm>
            <a:off x="4160838" y="1714500"/>
            <a:ext cx="3859738" cy="34255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221" name="Shape 221"/>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Polymorphism is the ability to take on many forms</a:t>
            </a:r>
          </a:p>
          <a:p>
            <a:pPr indent="-304747" lvl="0" marL="304747" marR="0" rtl="0" algn="l">
              <a:lnSpc>
                <a:spcPct val="10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A child class may </a:t>
            </a:r>
            <a:r>
              <a:rPr b="0" i="0" lang="en-US" sz="3400" u="none" cap="none" strike="noStrike">
                <a:solidFill>
                  <a:srgbClr val="F3CC5F"/>
                </a:solidFill>
                <a:latin typeface="Calibri"/>
                <a:ea typeface="Calibri"/>
                <a:cs typeface="Calibri"/>
                <a:sym typeface="Calibri"/>
              </a:rPr>
              <a:t>override</a:t>
            </a:r>
            <a:r>
              <a:rPr b="0" i="0" lang="en-US" sz="3400" u="none" cap="none" strike="noStrike">
                <a:solidFill>
                  <a:schemeClr val="lt1"/>
                </a:solidFill>
                <a:latin typeface="Calibri"/>
                <a:ea typeface="Calibri"/>
                <a:cs typeface="Calibri"/>
                <a:sym typeface="Calibri"/>
              </a:rPr>
              <a:t> (change) some of the parent's methods</a:t>
            </a:r>
          </a:p>
          <a:p>
            <a:pPr indent="-304747" lvl="0" marL="304747" marR="0" rtl="0" algn="l">
              <a:lnSpc>
                <a:spcPct val="10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The beauty of </a:t>
            </a:r>
            <a:r>
              <a:rPr b="0" i="0" lang="en-US" sz="3400" u="none" cap="none" strike="noStrike">
                <a:solidFill>
                  <a:srgbClr val="F3CC5F"/>
                </a:solidFill>
                <a:latin typeface="Calibri"/>
                <a:ea typeface="Calibri"/>
                <a:cs typeface="Calibri"/>
                <a:sym typeface="Calibri"/>
              </a:rPr>
              <a:t>polymorphism</a:t>
            </a:r>
            <a:r>
              <a:rPr b="0" i="0" lang="en-US" sz="3400" u="none" cap="none" strike="noStrike">
                <a:solidFill>
                  <a:schemeClr val="lt1"/>
                </a:solidFill>
                <a:latin typeface="Calibri"/>
                <a:ea typeface="Calibri"/>
                <a:cs typeface="Calibri"/>
                <a:sym typeface="Calibri"/>
              </a:rPr>
              <a:t> is that the code working with the different classes does not need to know which class it is using since they are all used the same way</a:t>
            </a:r>
          </a:p>
          <a:p>
            <a:pPr indent="-304747" lvl="0" marL="304747" marR="0" rtl="0" algn="l">
              <a:lnSpc>
                <a:spcPct val="10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In the programming world, polymorphism is used to make applications more </a:t>
            </a:r>
            <a:r>
              <a:rPr b="0" i="0" lang="en-US" sz="3400" u="none" cap="none" strike="noStrike">
                <a:solidFill>
                  <a:srgbClr val="F3CC5F"/>
                </a:solidFill>
                <a:latin typeface="Calibri"/>
                <a:ea typeface="Calibri"/>
                <a:cs typeface="Calibri"/>
                <a:sym typeface="Calibri"/>
              </a:rPr>
              <a:t>modular</a:t>
            </a:r>
            <a:r>
              <a:rPr b="0" i="0" lang="en-US" sz="3400" u="none" cap="none" strike="noStrike">
                <a:solidFill>
                  <a:schemeClr val="lt1"/>
                </a:solidFill>
                <a:latin typeface="Calibri"/>
                <a:ea typeface="Calibri"/>
                <a:cs typeface="Calibri"/>
                <a:sym typeface="Calibri"/>
              </a:rPr>
              <a:t> and </a:t>
            </a:r>
            <a:r>
              <a:rPr b="0" i="0" lang="en-US" sz="3400" u="none" cap="none" strike="noStrike">
                <a:solidFill>
                  <a:srgbClr val="F3CC5F"/>
                </a:solidFill>
                <a:latin typeface="Calibri"/>
                <a:ea typeface="Calibri"/>
                <a:cs typeface="Calibri"/>
                <a:sym typeface="Calibri"/>
              </a:rPr>
              <a:t>extensible</a:t>
            </a:r>
            <a:r>
              <a:rPr b="0" i="0" lang="en-US" sz="3400" u="none" cap="none" strike="noStrike">
                <a:solidFill>
                  <a:schemeClr val="lt1"/>
                </a:solidFill>
                <a:latin typeface="Calibri"/>
                <a:ea typeface="Calibri"/>
                <a:cs typeface="Calibri"/>
                <a:sym typeface="Calibri"/>
              </a:rPr>
              <a:t> </a:t>
            </a:r>
          </a:p>
          <a:p>
            <a:pPr indent="-304747" lvl="0" marL="304747" marR="0" rtl="0" algn="l">
              <a:lnSpc>
                <a:spcPct val="105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p:txBody>
      </p:sp>
      <p:sp>
        <p:nvSpPr>
          <p:cNvPr id="222" name="Shape 222"/>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Polymorphism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1625176" y="5715000"/>
            <a:ext cx="8938500" cy="8205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b="1" i="0" lang="en-US" sz="5400" u="none" cap="none" strike="noStrike">
                <a:solidFill>
                  <a:srgbClr val="F3BE60"/>
                </a:solidFill>
                <a:latin typeface="Calibri"/>
                <a:ea typeface="Calibri"/>
                <a:cs typeface="Calibri"/>
                <a:sym typeface="Calibri"/>
              </a:rPr>
              <a:t>Abstract Classes</a:t>
            </a:r>
          </a:p>
        </p:txBody>
      </p:sp>
      <p:sp>
        <p:nvSpPr>
          <p:cNvPr id="230" name="Shape 230"/>
          <p:cNvSpPr txBox="1"/>
          <p:nvPr>
            <p:ph idx="4294967295" type="sldNum"/>
          </p:nvPr>
        </p:nvSpPr>
        <p:spPr>
          <a:xfrm>
            <a:off x="11760200" y="6524625"/>
            <a:ext cx="428700" cy="196800"/>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pic>
        <p:nvPicPr>
          <p:cNvPr descr="C:\Users\tilchev\Desktop\abstract-shapes.gif" id="231" name="Shape 231"/>
          <p:cNvPicPr preferRelativeResize="0"/>
          <p:nvPr/>
        </p:nvPicPr>
        <p:blipFill rotWithShape="1">
          <a:blip r:embed="rId3">
            <a:alphaModFix/>
          </a:blip>
          <a:srcRect b="0" l="0" r="0" t="0"/>
          <a:stretch/>
        </p:blipFill>
        <p:spPr>
          <a:xfrm>
            <a:off x="2648743" y="1521765"/>
            <a:ext cx="6873076" cy="3808813"/>
          </a:xfrm>
          <a:prstGeom prst="rect">
            <a:avLst/>
          </a:prstGeom>
          <a:solidFill>
            <a:schemeClr val="lt1">
              <a:alpha val="89800"/>
            </a:schemeClr>
          </a:soli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idx="12" type="sldNum"/>
          </p:nvPr>
        </p:nvSpPr>
        <p:spPr>
          <a:xfrm>
            <a:off x="11566412" y="6525002"/>
            <a:ext cx="428700" cy="196500"/>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239" name="Shape 239"/>
          <p:cNvSpPr txBox="1"/>
          <p:nvPr>
            <p:ph idx="1" type="body"/>
          </p:nvPr>
        </p:nvSpPr>
        <p:spPr>
          <a:xfrm>
            <a:off x="190413" y="1151121"/>
            <a:ext cx="11804700" cy="5570400"/>
          </a:xfrm>
          <a:prstGeom prst="rect">
            <a:avLst/>
          </a:prstGeom>
          <a:noFill/>
          <a:ln>
            <a:noFill/>
          </a:ln>
        </p:spPr>
        <p:txBody>
          <a:bodyPr anchorCtr="0" anchor="t" bIns="36000" lIns="108000" rIns="108000" wrap="square" tIns="36000">
            <a:noAutofit/>
          </a:bodyPr>
          <a:lstStyle/>
          <a:p>
            <a:pPr indent="-304746" lvl="0" marL="304746"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An abstract class is a mix between an interface and a class</a:t>
            </a:r>
          </a:p>
          <a:p>
            <a:pPr indent="-304746" lvl="0" marL="304746" marR="0" rtl="0" algn="l">
              <a:lnSpc>
                <a:spcPct val="10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It can define functionality as well as interface (in the form of abstract methods)</a:t>
            </a:r>
          </a:p>
          <a:p>
            <a:pPr indent="-304746" lvl="0" marL="304746" marR="0" rtl="0" algn="l">
              <a:lnSpc>
                <a:spcPct val="10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Classes extending an abstract class </a:t>
            </a:r>
            <a:r>
              <a:rPr b="0" i="0" lang="en-US" sz="3400" u="none" cap="none" strike="noStrike">
                <a:solidFill>
                  <a:srgbClr val="F3CC5F"/>
                </a:solidFill>
                <a:latin typeface="Calibri"/>
                <a:ea typeface="Calibri"/>
                <a:cs typeface="Calibri"/>
                <a:sym typeface="Calibri"/>
              </a:rPr>
              <a:t>must</a:t>
            </a:r>
            <a:r>
              <a:rPr b="0" i="0" lang="en-US" sz="3400" u="none" cap="none" strike="noStrike">
                <a:solidFill>
                  <a:schemeClr val="lt1"/>
                </a:solidFill>
                <a:latin typeface="Calibri"/>
                <a:ea typeface="Calibri"/>
                <a:cs typeface="Calibri"/>
                <a:sym typeface="Calibri"/>
              </a:rPr>
              <a:t> implement all of the abstract methods defined in the abstract class.</a:t>
            </a:r>
          </a:p>
          <a:p>
            <a:pPr indent="-241193" lvl="1" marL="609493" marR="0" rtl="0" algn="l">
              <a:lnSpc>
                <a:spcPct val="105000"/>
              </a:lnSpc>
              <a:spcBef>
                <a:spcPts val="1200"/>
              </a:spcBef>
              <a:spcAft>
                <a:spcPts val="0"/>
              </a:spcAft>
              <a:buClr>
                <a:schemeClr val="accent1"/>
              </a:buClr>
              <a:buSzPct val="80000"/>
              <a:buFont typeface="Noto Sans Symbols"/>
              <a:buNone/>
            </a:pPr>
            <a:r>
              <a:t/>
            </a:r>
            <a:endParaRPr b="0" i="0" sz="3200" u="none" cap="none" strike="noStrike">
              <a:solidFill>
                <a:schemeClr val="lt1"/>
              </a:solidFill>
              <a:latin typeface="Calibri"/>
              <a:ea typeface="Calibri"/>
              <a:cs typeface="Calibri"/>
              <a:sym typeface="Calibri"/>
            </a:endParaRPr>
          </a:p>
        </p:txBody>
      </p:sp>
      <p:sp>
        <p:nvSpPr>
          <p:cNvPr id="240" name="Shape 240"/>
          <p:cNvSpPr txBox="1"/>
          <p:nvPr>
            <p:ph type="title"/>
          </p:nvPr>
        </p:nvSpPr>
        <p:spPr>
          <a:xfrm>
            <a:off x="188815" y="40341"/>
            <a:ext cx="9577500" cy="111090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Abstract Classes</a:t>
            </a:r>
          </a:p>
        </p:txBody>
      </p:sp>
      <p:sp>
        <p:nvSpPr>
          <p:cNvPr id="241" name="Shape 241"/>
          <p:cNvSpPr/>
          <p:nvPr/>
        </p:nvSpPr>
        <p:spPr>
          <a:xfrm>
            <a:off x="608012" y="4475600"/>
            <a:ext cx="10744200" cy="1696500"/>
          </a:xfrm>
          <a:prstGeom prst="rect">
            <a:avLst/>
          </a:prstGeom>
          <a:solidFill>
            <a:srgbClr val="D9D4C6">
              <a:alpha val="20000"/>
            </a:srgbClr>
          </a:solidFill>
          <a:ln cap="flat" cmpd="sng" w="12700">
            <a:solidFill>
              <a:srgbClr val="C6BEAB"/>
            </a:solidFill>
            <a:prstDash val="solid"/>
            <a:round/>
            <a:headEnd len="med" w="med" type="none"/>
            <a:tailEnd len="med" w="med" type="none"/>
          </a:ln>
        </p:spPr>
        <p:txBody>
          <a:bodyPr anchorCtr="0" anchor="t" bIns="72000" lIns="144000" rIns="144000" wrap="square" tIns="72000">
            <a:noAutofit/>
          </a:bodyPr>
          <a:lstStyle/>
          <a:p>
            <a:pPr indent="0" lvl="0" marL="0" marR="0" rtl="0" algn="l">
              <a:lnSpc>
                <a:spcPct val="105000"/>
              </a:lnSpc>
              <a:spcBef>
                <a:spcPts val="0"/>
              </a:spcBef>
              <a:buSzPct val="25000"/>
              <a:buNone/>
            </a:pPr>
            <a:r>
              <a:rPr b="1" i="0" lang="en-US" sz="3200" u="none" cap="none" strike="noStrike">
                <a:solidFill>
                  <a:srgbClr val="F3CC5F"/>
                </a:solidFill>
                <a:latin typeface="Consolas"/>
                <a:ea typeface="Consolas"/>
                <a:cs typeface="Consolas"/>
                <a:sym typeface="Consolas"/>
              </a:rPr>
              <a:t>abstract</a:t>
            </a:r>
            <a:r>
              <a:rPr b="1" i="0" lang="en-US" sz="3200" u="none" cap="none" strike="noStrike">
                <a:solidFill>
                  <a:srgbClr val="FBEEDC"/>
                </a:solidFill>
                <a:latin typeface="Consolas"/>
                <a:ea typeface="Consolas"/>
                <a:cs typeface="Consolas"/>
                <a:sym typeface="Consolas"/>
              </a:rPr>
              <a:t> class MyAbstract {</a:t>
            </a:r>
          </a:p>
          <a:p>
            <a:pPr indent="0" lvl="0" marL="0" marR="0" rtl="0" algn="l">
              <a:lnSpc>
                <a:spcPct val="105000"/>
              </a:lnSpc>
              <a:spcBef>
                <a:spcPts val="0"/>
              </a:spcBef>
              <a:buSzPct val="25000"/>
              <a:buNone/>
            </a:pPr>
            <a:r>
              <a:rPr b="1" i="0" lang="en-US" sz="3200" u="none" cap="none" strike="noStrike">
                <a:solidFill>
                  <a:srgbClr val="FBEEDC"/>
                </a:solidFill>
                <a:latin typeface="Consolas"/>
                <a:ea typeface="Consolas"/>
                <a:cs typeface="Consolas"/>
                <a:sym typeface="Consolas"/>
              </a:rPr>
              <a:t>    // methods</a:t>
            </a:r>
          </a:p>
          <a:p>
            <a:pPr indent="0" lvl="0" marL="0" marR="0" rtl="0" algn="l">
              <a:lnSpc>
                <a:spcPct val="105000"/>
              </a:lnSpc>
              <a:spcBef>
                <a:spcPts val="0"/>
              </a:spcBef>
              <a:buSzPct val="25000"/>
              <a:buNone/>
            </a:pPr>
            <a:r>
              <a:rPr b="1" i="0" lang="en-US" sz="3200" u="none" cap="none" strike="noStrike">
                <a:solidFill>
                  <a:srgbClr val="FBEEDC"/>
                </a:solidFill>
                <a:latin typeface="Consolas"/>
                <a:ea typeface="Consolas"/>
                <a:cs typeface="Consolas"/>
                <a:sym typeface="Consolas"/>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idx="12" type="sldNum"/>
          </p:nvPr>
        </p:nvSpPr>
        <p:spPr>
          <a:xfrm>
            <a:off x="11566412" y="6525002"/>
            <a:ext cx="428700" cy="196500"/>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247" name="Shape 247"/>
          <p:cNvSpPr txBox="1"/>
          <p:nvPr>
            <p:ph type="title"/>
          </p:nvPr>
        </p:nvSpPr>
        <p:spPr>
          <a:xfrm>
            <a:off x="188815" y="40341"/>
            <a:ext cx="9577500" cy="111090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Extending Abstract Class</a:t>
            </a:r>
          </a:p>
        </p:txBody>
      </p:sp>
      <p:sp>
        <p:nvSpPr>
          <p:cNvPr id="248" name="Shape 248"/>
          <p:cNvSpPr txBox="1"/>
          <p:nvPr>
            <p:ph idx="1" type="body"/>
          </p:nvPr>
        </p:nvSpPr>
        <p:spPr>
          <a:xfrm>
            <a:off x="190413" y="1151121"/>
            <a:ext cx="11804700" cy="5570400"/>
          </a:xfrm>
          <a:prstGeom prst="rect">
            <a:avLst/>
          </a:prstGeom>
          <a:noFill/>
          <a:ln>
            <a:noFill/>
          </a:ln>
        </p:spPr>
        <p:txBody>
          <a:bodyPr anchorCtr="0" anchor="t" bIns="36000" lIns="108000" rIns="108000" wrap="square" tIns="36000">
            <a:noAutofit/>
          </a:bodyPr>
          <a:lstStyle/>
          <a:p>
            <a:pPr indent="-304746" lvl="1" marL="304746" marR="0" rtl="0" algn="l">
              <a:lnSpc>
                <a:spcPct val="105000"/>
              </a:lnSpc>
              <a:spcBef>
                <a:spcPts val="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Abstract classes cannot be instantiated</a:t>
            </a:r>
          </a:p>
          <a:p>
            <a:pPr indent="-304746" lvl="0" marL="304746" marR="0" rtl="0" algn="l">
              <a:lnSpc>
                <a:spcPct val="105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a:p>
            <a:pPr indent="-304746" lvl="0" marL="304746" marR="0" rtl="0" algn="l">
              <a:lnSpc>
                <a:spcPct val="105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a:p>
            <a:pPr indent="-304746" lvl="0" marL="304746" marR="0" rtl="0" algn="l">
              <a:lnSpc>
                <a:spcPct val="105000"/>
              </a:lnSpc>
              <a:spcBef>
                <a:spcPts val="1200"/>
              </a:spcBef>
              <a:spcAft>
                <a:spcPts val="0"/>
              </a:spcAft>
              <a:buClr>
                <a:srgbClr val="F2B254"/>
              </a:buClr>
              <a:buSzPct val="100000"/>
              <a:buFont typeface="Noto Sans Symbols"/>
              <a:buNone/>
            </a:pPr>
            <a:r>
              <a:t/>
            </a:r>
            <a:endParaRPr b="0" i="0" sz="3200" u="none" cap="none" strike="noStrike">
              <a:solidFill>
                <a:schemeClr val="lt1"/>
              </a:solidFill>
              <a:latin typeface="Calibri"/>
              <a:ea typeface="Calibri"/>
              <a:cs typeface="Calibri"/>
              <a:sym typeface="Calibri"/>
            </a:endParaRPr>
          </a:p>
          <a:p>
            <a:pPr indent="-304746" lvl="0" marL="304746" marR="0" rtl="0" algn="l">
              <a:lnSpc>
                <a:spcPct val="105000"/>
              </a:lnSpc>
              <a:spcBef>
                <a:spcPts val="1200"/>
              </a:spcBef>
              <a:spcAft>
                <a:spcPts val="0"/>
              </a:spcAft>
              <a:buClr>
                <a:srgbClr val="F2B254"/>
              </a:buClr>
              <a:buSzPct val="100000"/>
              <a:buFont typeface="Noto Sans Symbols"/>
              <a:buNone/>
            </a:pPr>
            <a:r>
              <a:t/>
            </a:r>
            <a:endParaRPr b="0" i="0" sz="3200" u="none" cap="none" strike="noStrike">
              <a:solidFill>
                <a:schemeClr val="lt1"/>
              </a:solidFill>
              <a:latin typeface="Calibri"/>
              <a:ea typeface="Calibri"/>
              <a:cs typeface="Calibri"/>
              <a:sym typeface="Calibri"/>
            </a:endParaRPr>
          </a:p>
          <a:p>
            <a:pPr indent="-304746" lvl="0" marL="304746" marR="0" rtl="0" algn="l">
              <a:lnSpc>
                <a:spcPct val="105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Extending an abstract class is the same as with regular one</a:t>
            </a:r>
          </a:p>
          <a:p>
            <a:pPr indent="-304746" lvl="0" marL="304746" marR="0" rtl="0" algn="l">
              <a:lnSpc>
                <a:spcPct val="105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a:p>
            <a:pPr indent="-304746" lvl="0" marL="304746" marR="0" rtl="0" algn="l">
              <a:lnSpc>
                <a:spcPct val="105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a:p>
            <a:pPr indent="0" lvl="0" marL="0" marR="0" rtl="0" algn="l">
              <a:lnSpc>
                <a:spcPct val="105000"/>
              </a:lnSpc>
              <a:spcBef>
                <a:spcPts val="1200"/>
              </a:spcBef>
              <a:spcAft>
                <a:spcPts val="0"/>
              </a:spcAft>
              <a:buClr>
                <a:srgbClr val="F2B254"/>
              </a:buClr>
              <a:buSzPct val="25000"/>
              <a:buFont typeface="Noto Sans Symbols"/>
              <a:buNone/>
            </a:pPr>
            <a:r>
              <a:t/>
            </a:r>
            <a:endParaRPr b="0" i="0" sz="3400" u="none" cap="none" strike="noStrike">
              <a:solidFill>
                <a:schemeClr val="lt1"/>
              </a:solidFill>
              <a:latin typeface="Calibri"/>
              <a:ea typeface="Calibri"/>
              <a:cs typeface="Calibri"/>
              <a:sym typeface="Calibri"/>
            </a:endParaRPr>
          </a:p>
        </p:txBody>
      </p:sp>
      <p:sp>
        <p:nvSpPr>
          <p:cNvPr id="249" name="Shape 249"/>
          <p:cNvSpPr/>
          <p:nvPr/>
        </p:nvSpPr>
        <p:spPr>
          <a:xfrm>
            <a:off x="608012" y="5202899"/>
            <a:ext cx="10591800" cy="1502700"/>
          </a:xfrm>
          <a:prstGeom prst="rect">
            <a:avLst/>
          </a:prstGeom>
          <a:solidFill>
            <a:srgbClr val="D9D4C6">
              <a:alpha val="20000"/>
            </a:srgbClr>
          </a:solidFill>
          <a:ln cap="flat" cmpd="sng" w="12700">
            <a:solidFill>
              <a:srgbClr val="C6BEAB"/>
            </a:solidFill>
            <a:prstDash val="solid"/>
            <a:round/>
            <a:headEnd len="med" w="med" type="none"/>
            <a:tailEnd len="med" w="med" type="none"/>
          </a:ln>
        </p:spPr>
        <p:txBody>
          <a:bodyPr anchorCtr="0" anchor="t" bIns="72000" lIns="144000" rIns="144000" wrap="square" tIns="72000">
            <a:noAutofit/>
          </a:bodyPr>
          <a:lstStyle/>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class MyClass </a:t>
            </a:r>
            <a:r>
              <a:rPr b="1" i="0" lang="en-US" sz="2800" u="none" cap="none" strike="noStrike">
                <a:solidFill>
                  <a:srgbClr val="F3CC5F"/>
                </a:solidFill>
                <a:latin typeface="Consolas"/>
                <a:ea typeface="Consolas"/>
                <a:cs typeface="Consolas"/>
                <a:sym typeface="Consolas"/>
              </a:rPr>
              <a:t>extends</a:t>
            </a:r>
            <a:r>
              <a:rPr b="1" i="0" lang="en-US" sz="2800" u="none" cap="none" strike="noStrike">
                <a:solidFill>
                  <a:srgbClr val="FBEEDC"/>
                </a:solidFill>
                <a:latin typeface="Consolas"/>
                <a:ea typeface="Consolas"/>
                <a:cs typeface="Consolas"/>
                <a:sym typeface="Consolas"/>
              </a:rPr>
              <a:t> MyAbstract {</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 methods</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a:t>
            </a:r>
          </a:p>
        </p:txBody>
      </p:sp>
      <p:sp>
        <p:nvSpPr>
          <p:cNvPr id="250" name="Shape 250"/>
          <p:cNvSpPr/>
          <p:nvPr/>
        </p:nvSpPr>
        <p:spPr>
          <a:xfrm>
            <a:off x="608012" y="1935836"/>
            <a:ext cx="10591800" cy="2407500"/>
          </a:xfrm>
          <a:prstGeom prst="rect">
            <a:avLst/>
          </a:prstGeom>
          <a:solidFill>
            <a:srgbClr val="D9D4C6">
              <a:alpha val="20000"/>
            </a:srgbClr>
          </a:solidFill>
          <a:ln cap="flat" cmpd="sng" w="12700">
            <a:solidFill>
              <a:srgbClr val="C6BEAB"/>
            </a:solidFill>
            <a:prstDash val="solid"/>
            <a:round/>
            <a:headEnd len="med" w="med" type="none"/>
            <a:tailEnd len="med" w="med" type="none"/>
          </a:ln>
        </p:spPr>
        <p:txBody>
          <a:bodyPr anchorCtr="0" anchor="t" bIns="72000" lIns="144000" rIns="144000" wrap="square" tIns="72000">
            <a:noAutofit/>
          </a:bodyPr>
          <a:lstStyle/>
          <a:p>
            <a:pPr indent="0" lvl="0" marL="0" marR="0" rtl="0" algn="l">
              <a:lnSpc>
                <a:spcPct val="105000"/>
              </a:lnSpc>
              <a:spcBef>
                <a:spcPts val="0"/>
              </a:spcBef>
              <a:buSzPct val="25000"/>
              <a:buNone/>
            </a:pPr>
            <a:r>
              <a:rPr b="1" i="0" lang="en-US" sz="2800" u="none" cap="none" strike="noStrike">
                <a:solidFill>
                  <a:srgbClr val="F3CC5F"/>
                </a:solidFill>
                <a:latin typeface="Consolas"/>
                <a:ea typeface="Consolas"/>
                <a:cs typeface="Consolas"/>
                <a:sym typeface="Consolas"/>
              </a:rPr>
              <a:t>abstract</a:t>
            </a:r>
            <a:r>
              <a:rPr b="1" i="0" lang="en-US" sz="2800" u="none" cap="none" strike="noStrike">
                <a:solidFill>
                  <a:srgbClr val="FBEEDC"/>
                </a:solidFill>
                <a:latin typeface="Consolas"/>
                <a:ea typeface="Consolas"/>
                <a:cs typeface="Consolas"/>
                <a:sym typeface="Consolas"/>
              </a:rPr>
              <a:t> class MyAbstract {</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 methods</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$abstract = new MyAbstract(); </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a:t>
            </a:r>
            <a:r>
              <a:rPr b="1" i="0" lang="en-US" sz="2800" u="none" cap="none" strike="noStrike">
                <a:solidFill>
                  <a:srgbClr val="F3CC5F"/>
                </a:solidFill>
                <a:latin typeface="Consolas"/>
                <a:ea typeface="Consolas"/>
                <a:cs typeface="Consolas"/>
                <a:sym typeface="Consolas"/>
              </a:rPr>
              <a:t>Uncaught Error: Cannot instantiate abstract class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idx="12" type="sldNum"/>
          </p:nvPr>
        </p:nvSpPr>
        <p:spPr>
          <a:xfrm>
            <a:off x="11566412" y="6525002"/>
            <a:ext cx="428700" cy="196500"/>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256" name="Shape 256"/>
          <p:cNvSpPr txBox="1"/>
          <p:nvPr>
            <p:ph type="title"/>
          </p:nvPr>
        </p:nvSpPr>
        <p:spPr>
          <a:xfrm>
            <a:off x="188815" y="40341"/>
            <a:ext cx="9577500" cy="111090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Methods in Abstract Class</a:t>
            </a:r>
          </a:p>
        </p:txBody>
      </p:sp>
      <p:sp>
        <p:nvSpPr>
          <p:cNvPr id="257" name="Shape 257"/>
          <p:cNvSpPr txBox="1"/>
          <p:nvPr>
            <p:ph idx="1" type="body"/>
          </p:nvPr>
        </p:nvSpPr>
        <p:spPr>
          <a:xfrm>
            <a:off x="190413" y="1151121"/>
            <a:ext cx="11804700" cy="5570400"/>
          </a:xfrm>
          <a:prstGeom prst="rect">
            <a:avLst/>
          </a:prstGeom>
          <a:noFill/>
          <a:ln>
            <a:noFill/>
          </a:ln>
        </p:spPr>
        <p:txBody>
          <a:bodyPr anchorCtr="0" anchor="t" bIns="36000" lIns="108000" rIns="108000" wrap="square" tIns="36000">
            <a:noAutofit/>
          </a:bodyPr>
          <a:lstStyle/>
          <a:p>
            <a:pPr indent="-304746" lvl="0" marL="304746"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Regular methods can be defined in an abstract class </a:t>
            </a:r>
          </a:p>
          <a:p>
            <a:pPr indent="-304746" lvl="0" marL="304746" marR="0" rtl="0" algn="l">
              <a:lnSpc>
                <a:spcPct val="10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Abstract methods, using the </a:t>
            </a:r>
            <a:r>
              <a:rPr b="0" i="0" lang="en-US" sz="3400" u="none" cap="none" strike="noStrike">
                <a:solidFill>
                  <a:srgbClr val="F3CC5F"/>
                </a:solidFill>
                <a:latin typeface="Calibri"/>
                <a:ea typeface="Calibri"/>
                <a:cs typeface="Calibri"/>
                <a:sym typeface="Calibri"/>
              </a:rPr>
              <a:t>abstract</a:t>
            </a:r>
            <a:r>
              <a:rPr b="0" i="0" lang="en-US" sz="3400" u="none" cap="none" strike="noStrike">
                <a:solidFill>
                  <a:schemeClr val="lt1"/>
                </a:solidFill>
                <a:latin typeface="Calibri"/>
                <a:ea typeface="Calibri"/>
                <a:cs typeface="Calibri"/>
                <a:sym typeface="Calibri"/>
              </a:rPr>
              <a:t> keyword</a:t>
            </a:r>
          </a:p>
        </p:txBody>
      </p:sp>
      <p:sp>
        <p:nvSpPr>
          <p:cNvPr id="258" name="Shape 258"/>
          <p:cNvSpPr/>
          <p:nvPr/>
        </p:nvSpPr>
        <p:spPr>
          <a:xfrm>
            <a:off x="608012" y="2656716"/>
            <a:ext cx="10210800" cy="3744000"/>
          </a:xfrm>
          <a:prstGeom prst="rect">
            <a:avLst/>
          </a:prstGeom>
          <a:solidFill>
            <a:srgbClr val="D9D4C6">
              <a:alpha val="20000"/>
            </a:srgbClr>
          </a:solidFill>
          <a:ln cap="flat" cmpd="sng" w="12700">
            <a:solidFill>
              <a:srgbClr val="C6BEAB"/>
            </a:solidFill>
            <a:prstDash val="solid"/>
            <a:round/>
            <a:headEnd len="med" w="med" type="none"/>
            <a:tailEnd len="med" w="med" type="none"/>
          </a:ln>
        </p:spPr>
        <p:txBody>
          <a:bodyPr anchorCtr="0" anchor="t" bIns="72000" lIns="144000" rIns="144000" wrap="square" tIns="72000">
            <a:noAutofit/>
          </a:bodyPr>
          <a:lstStyle/>
          <a:p>
            <a:pPr indent="0" lvl="0" marL="0" marR="0" rtl="0" algn="l">
              <a:lnSpc>
                <a:spcPct val="105000"/>
              </a:lnSpc>
              <a:spcBef>
                <a:spcPts val="0"/>
              </a:spcBef>
              <a:buSzPct val="25000"/>
              <a:buNone/>
            </a:pPr>
            <a:r>
              <a:rPr b="1" i="0" lang="en-US" sz="2800" u="none" cap="none" strike="noStrike">
                <a:solidFill>
                  <a:srgbClr val="F3CC5F"/>
                </a:solidFill>
                <a:latin typeface="Consolas"/>
                <a:ea typeface="Consolas"/>
                <a:cs typeface="Consolas"/>
                <a:sym typeface="Consolas"/>
              </a:rPr>
              <a:t>abstract</a:t>
            </a:r>
            <a:r>
              <a:rPr b="1" i="0" lang="en-US" sz="2800" u="none" cap="none" strike="noStrike">
                <a:solidFill>
                  <a:srgbClr val="FBEEDC"/>
                </a:solidFill>
                <a:latin typeface="Consolas"/>
                <a:ea typeface="Consolas"/>
                <a:cs typeface="Consolas"/>
                <a:sym typeface="Consolas"/>
              </a:rPr>
              <a:t> class MyAbstract {</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public $name;</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public function doThis() {</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 do this</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a:t>
            </a:r>
            <a:r>
              <a:rPr b="1" i="0" lang="en-US" sz="2800" u="none" cap="none" strike="noStrike">
                <a:solidFill>
                  <a:srgbClr val="F3CC5F"/>
                </a:solidFill>
                <a:latin typeface="Consolas"/>
                <a:ea typeface="Consolas"/>
                <a:cs typeface="Consolas"/>
                <a:sym typeface="Consolas"/>
              </a:rPr>
              <a:t>abstract</a:t>
            </a:r>
            <a:r>
              <a:rPr b="1" i="0" lang="en-US" sz="2800" u="none" cap="none" strike="noStrike">
                <a:solidFill>
                  <a:srgbClr val="FBEEDC"/>
                </a:solidFill>
                <a:latin typeface="Consolas"/>
                <a:ea typeface="Consolas"/>
                <a:cs typeface="Consolas"/>
                <a:sym typeface="Consolas"/>
              </a:rPr>
              <a:t> public function doThat();</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    </a:t>
            </a:r>
            <a:r>
              <a:rPr b="1" i="0" lang="en-US" sz="2800" u="none" cap="none" strike="noStrike">
                <a:solidFill>
                  <a:srgbClr val="F3CC5F"/>
                </a:solidFill>
                <a:latin typeface="Consolas"/>
                <a:ea typeface="Consolas"/>
                <a:cs typeface="Consolas"/>
                <a:sym typeface="Consolas"/>
              </a:rPr>
              <a:t>abstract</a:t>
            </a:r>
            <a:r>
              <a:rPr b="1" i="0" lang="en-US" sz="2800" u="none" cap="none" strike="noStrike">
                <a:solidFill>
                  <a:srgbClr val="FBEEDC"/>
                </a:solidFill>
                <a:latin typeface="Consolas"/>
                <a:ea typeface="Consolas"/>
                <a:cs typeface="Consolas"/>
                <a:sym typeface="Consolas"/>
              </a:rPr>
              <a:t> public function setName($name);</a:t>
            </a:r>
          </a:p>
          <a:p>
            <a:pPr indent="0" lvl="0" marL="0" marR="0" rtl="0" algn="l">
              <a:lnSpc>
                <a:spcPct val="105000"/>
              </a:lnSpc>
              <a:spcBef>
                <a:spcPts val="0"/>
              </a:spcBef>
              <a:buSzPct val="25000"/>
              <a:buNone/>
            </a:pPr>
            <a:r>
              <a:rPr b="1" i="0" lang="en-US" sz="2800" u="none" cap="none" strike="noStrike">
                <a:solidFill>
                  <a:srgbClr val="FBEEDC"/>
                </a:solidFill>
                <a:latin typeface="Consolas"/>
                <a:ea typeface="Consolas"/>
                <a:cs typeface="Consolas"/>
                <a:sym typeface="Consolas"/>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1625176" y="5562600"/>
            <a:ext cx="8938500" cy="8205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b="1" i="0" lang="en-US" sz="5400" u="none" cap="none" strike="noStrike">
                <a:solidFill>
                  <a:srgbClr val="F3BE60"/>
                </a:solidFill>
                <a:latin typeface="Calibri"/>
                <a:ea typeface="Calibri"/>
                <a:cs typeface="Calibri"/>
                <a:sym typeface="Calibri"/>
              </a:rPr>
              <a:t>Concrete Example</a:t>
            </a:r>
          </a:p>
        </p:txBody>
      </p:sp>
      <p:sp>
        <p:nvSpPr>
          <p:cNvPr id="266" name="Shape 266"/>
          <p:cNvSpPr txBox="1"/>
          <p:nvPr>
            <p:ph idx="4294967295" type="sldNum"/>
          </p:nvPr>
        </p:nvSpPr>
        <p:spPr>
          <a:xfrm>
            <a:off x="11760200" y="6524625"/>
            <a:ext cx="428700" cy="196800"/>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pic>
        <p:nvPicPr>
          <p:cNvPr id="267" name="Shape 267"/>
          <p:cNvPicPr preferRelativeResize="0"/>
          <p:nvPr/>
        </p:nvPicPr>
        <p:blipFill rotWithShape="1">
          <a:blip r:embed="rId3">
            <a:alphaModFix/>
          </a:blip>
          <a:srcRect b="0" l="0" r="0" t="0"/>
          <a:stretch/>
        </p:blipFill>
        <p:spPr>
          <a:xfrm>
            <a:off x="4037012" y="1066800"/>
            <a:ext cx="3985455" cy="41222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OOP Fundamentals</a:t>
            </a:r>
          </a:p>
        </p:txBody>
      </p:sp>
      <p:sp>
        <p:nvSpPr>
          <p:cNvPr id="275" name="Shape 275"/>
          <p:cNvSpPr txBox="1"/>
          <p:nvPr>
            <p:ph idx="1" type="body"/>
          </p:nvPr>
        </p:nvSpPr>
        <p:spPr>
          <a:xfrm>
            <a:off x="1529384" y="6400802"/>
            <a:ext cx="10482604" cy="351754"/>
          </a:xfrm>
          <a:prstGeom prst="rect">
            <a:avLst/>
          </a:prstGeom>
          <a:noFill/>
          <a:ln>
            <a:noFill/>
          </a:ln>
        </p:spPr>
        <p:txBody>
          <a:bodyPr anchorCtr="0" anchor="t" bIns="36000" lIns="36000" rIns="36000" wrap="square" tIns="36000">
            <a:noAutofit/>
          </a:bodyPr>
          <a:lstStyle/>
          <a:p>
            <a:pPr indent="0" lvl="0" marL="0" marR="0" rtl="0" algn="r">
              <a:lnSpc>
                <a:spcPct val="105000"/>
              </a:lnSpc>
              <a:spcBef>
                <a:spcPts val="0"/>
              </a:spcBef>
              <a:spcAft>
                <a:spcPts val="0"/>
              </a:spcAft>
              <a:buClr>
                <a:srgbClr val="F2B254"/>
              </a:buClr>
              <a:buSzPct val="25000"/>
              <a:buFont typeface="Noto Sans Symbols"/>
              <a:buNone/>
            </a:pPr>
            <a:r>
              <a:rPr b="0" i="0" lang="en-US" sz="1800" u="sng" cap="none" strike="noStrike">
                <a:solidFill>
                  <a:schemeClr val="hlink"/>
                </a:solidFill>
                <a:latin typeface="Calibri"/>
                <a:ea typeface="Calibri"/>
                <a:cs typeface="Calibri"/>
                <a:sym typeface="Calibri"/>
                <a:hlinkClick r:id="rId3"/>
              </a:rPr>
              <a:t>https://softuni.bg/courses/php-basics/ </a:t>
            </a:r>
          </a:p>
        </p:txBody>
      </p:sp>
      <p:pic>
        <p:nvPicPr>
          <p:cNvPr id="276" name="Shape 276">
            <a:hlinkClick r:id="rId4"/>
          </p:cNvPr>
          <p:cNvPicPr preferRelativeResize="0"/>
          <p:nvPr/>
        </p:nvPicPr>
        <p:blipFill rotWithShape="1">
          <a:blip r:embed="rId5">
            <a:alphaModFix/>
          </a:blip>
          <a:srcRect b="0" l="0" r="0" t="0"/>
          <a:stretch/>
        </p:blipFill>
        <p:spPr>
          <a:xfrm>
            <a:off x="9670249" y="3996240"/>
            <a:ext cx="1726158" cy="932887"/>
          </a:xfrm>
          <a:prstGeom prst="roundRect">
            <a:avLst>
              <a:gd fmla="val 2953" name="adj"/>
            </a:avLst>
          </a:prstGeom>
          <a:noFill/>
          <a:ln>
            <a:noFill/>
          </a:ln>
        </p:spPr>
      </p:pic>
      <p:pic>
        <p:nvPicPr>
          <p:cNvPr id="277" name="Shape 277">
            <a:hlinkClick r:id="rId6"/>
          </p:cNvPr>
          <p:cNvPicPr preferRelativeResize="0"/>
          <p:nvPr/>
        </p:nvPicPr>
        <p:blipFill rotWithShape="1">
          <a:blip r:embed="rId7">
            <a:alphaModFix/>
          </a:blip>
          <a:srcRect b="0" l="0" r="0" t="0"/>
          <a:stretch/>
        </p:blipFill>
        <p:spPr>
          <a:xfrm>
            <a:off x="3160390" y="1255207"/>
            <a:ext cx="1752140" cy="804013"/>
          </a:xfrm>
          <a:prstGeom prst="roundRect">
            <a:avLst>
              <a:gd fmla="val 3159" name="adj"/>
            </a:avLst>
          </a:prstGeom>
          <a:noFill/>
          <a:ln>
            <a:noFill/>
          </a:ln>
        </p:spPr>
      </p:pic>
      <p:pic>
        <p:nvPicPr>
          <p:cNvPr id="278" name="Shape 278">
            <a:hlinkClick r:id="rId8"/>
          </p:cNvPr>
          <p:cNvPicPr preferRelativeResize="0"/>
          <p:nvPr/>
        </p:nvPicPr>
        <p:blipFill rotWithShape="1">
          <a:blip r:embed="rId9">
            <a:alphaModFix/>
          </a:blip>
          <a:srcRect b="0" l="0" r="0" t="0"/>
          <a:stretch/>
        </p:blipFill>
        <p:spPr>
          <a:xfrm>
            <a:off x="512764" y="1255208"/>
            <a:ext cx="2093874" cy="804013"/>
          </a:xfrm>
          <a:prstGeom prst="roundRect">
            <a:avLst>
              <a:gd fmla="val 3159" name="adj"/>
            </a:avLst>
          </a:prstGeom>
          <a:noFill/>
          <a:ln>
            <a:noFill/>
          </a:ln>
        </p:spPr>
      </p:pic>
      <p:pic>
        <p:nvPicPr>
          <p:cNvPr id="279" name="Shape 279">
            <a:hlinkClick r:id="rId10"/>
          </p:cNvPr>
          <p:cNvPicPr preferRelativeResize="0"/>
          <p:nvPr/>
        </p:nvPicPr>
        <p:blipFill rotWithShape="1">
          <a:blip r:embed="rId11">
            <a:alphaModFix/>
          </a:blip>
          <a:srcRect b="0" l="0" r="0" t="0"/>
          <a:stretch/>
        </p:blipFill>
        <p:spPr>
          <a:xfrm>
            <a:off x="512764" y="5373443"/>
            <a:ext cx="3352800" cy="849557"/>
          </a:xfrm>
          <a:prstGeom prst="roundRect">
            <a:avLst>
              <a:gd fmla="val 3159" name="adj"/>
            </a:avLst>
          </a:prstGeom>
          <a:noFill/>
          <a:ln>
            <a:noFill/>
          </a:ln>
        </p:spPr>
      </p:pic>
      <p:pic>
        <p:nvPicPr>
          <p:cNvPr id="280" name="Shape 280">
            <a:hlinkClick r:id="rId12"/>
          </p:cNvPr>
          <p:cNvPicPr preferRelativeResize="0"/>
          <p:nvPr/>
        </p:nvPicPr>
        <p:blipFill rotWithShape="1">
          <a:blip r:embed="rId13">
            <a:alphaModFix/>
          </a:blip>
          <a:srcRect b="0" l="0" r="0" t="0"/>
          <a:stretch/>
        </p:blipFill>
        <p:spPr>
          <a:xfrm>
            <a:off x="4358563" y="5373443"/>
            <a:ext cx="2753589" cy="849556"/>
          </a:xfrm>
          <a:prstGeom prst="roundRect">
            <a:avLst>
              <a:gd fmla="val 2953" name="adj"/>
            </a:avLst>
          </a:prstGeom>
          <a:noFill/>
          <a:ln>
            <a:noFill/>
          </a:ln>
        </p:spPr>
      </p:pic>
      <p:pic>
        <p:nvPicPr>
          <p:cNvPr id="281" name="Shape 281">
            <a:hlinkClick r:id="rId14"/>
          </p:cNvPr>
          <p:cNvPicPr preferRelativeResize="0"/>
          <p:nvPr/>
        </p:nvPicPr>
        <p:blipFill rotWithShape="1">
          <a:blip r:embed="rId15">
            <a:alphaModFix/>
          </a:blip>
          <a:srcRect b="0" l="0" r="0" t="0"/>
          <a:stretch/>
        </p:blipFill>
        <p:spPr>
          <a:xfrm>
            <a:off x="7633728" y="5373443"/>
            <a:ext cx="4073042" cy="849556"/>
          </a:xfrm>
          <a:prstGeom prst="roundRect">
            <a:avLst>
              <a:gd fmla="val 3159" name="adj"/>
            </a:avLst>
          </a:prstGeom>
          <a:noFill/>
          <a:ln>
            <a:noFill/>
          </a:ln>
        </p:spPr>
      </p:pic>
      <p:pic>
        <p:nvPicPr>
          <p:cNvPr id="282" name="Shape 282">
            <a:hlinkClick r:id="rId16"/>
          </p:cNvPr>
          <p:cNvPicPr preferRelativeResize="0"/>
          <p:nvPr/>
        </p:nvPicPr>
        <p:blipFill rotWithShape="1">
          <a:blip r:embed="rId17">
            <a:alphaModFix/>
          </a:blip>
          <a:srcRect b="0" l="0" r="0" t="0"/>
          <a:stretch/>
        </p:blipFill>
        <p:spPr>
          <a:xfrm>
            <a:off x="7765249" y="2577353"/>
            <a:ext cx="3631158" cy="783191"/>
          </a:xfrm>
          <a:prstGeom prst="roundRect">
            <a:avLst>
              <a:gd fmla="val 3159" name="adj"/>
            </a:avLst>
          </a:prstGeom>
          <a:noFill/>
          <a:ln>
            <a:noFill/>
          </a:ln>
        </p:spPr>
      </p:pic>
      <p:pic>
        <p:nvPicPr>
          <p:cNvPr id="283" name="Shape 283">
            <a:hlinkClick r:id="rId18"/>
          </p:cNvPr>
          <p:cNvPicPr preferRelativeResize="0"/>
          <p:nvPr/>
        </p:nvPicPr>
        <p:blipFill rotWithShape="1">
          <a:blip r:embed="rId19">
            <a:alphaModFix/>
          </a:blip>
          <a:srcRect b="0" l="0" r="0" t="0"/>
          <a:stretch/>
        </p:blipFill>
        <p:spPr>
          <a:xfrm>
            <a:off x="5377182" y="1391286"/>
            <a:ext cx="5993358" cy="550371"/>
          </a:xfrm>
          <a:prstGeom prst="roundRect">
            <a:avLst>
              <a:gd fmla="val 3159" name="adj"/>
            </a:avLst>
          </a:prstGeom>
          <a:noFill/>
          <a:ln>
            <a:noFill/>
          </a:ln>
        </p:spPr>
      </p:pic>
      <p:pic>
        <p:nvPicPr>
          <p:cNvPr id="284" name="Shape 284">
            <a:hlinkClick r:id="rId20"/>
          </p:cNvPr>
          <p:cNvPicPr preferRelativeResize="0"/>
          <p:nvPr/>
        </p:nvPicPr>
        <p:blipFill rotWithShape="1">
          <a:blip r:embed="rId21">
            <a:alphaModFix/>
          </a:blip>
          <a:srcRect b="0" l="0" r="0" t="0"/>
          <a:stretch/>
        </p:blipFill>
        <p:spPr>
          <a:xfrm>
            <a:off x="512764" y="2380769"/>
            <a:ext cx="1922519" cy="854925"/>
          </a:xfrm>
          <a:prstGeom prst="roundRect">
            <a:avLst>
              <a:gd fmla="val 3159"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License</a:t>
            </a:r>
          </a:p>
        </p:txBody>
      </p:sp>
      <p:sp>
        <p:nvSpPr>
          <p:cNvPr id="292" name="Shape 292"/>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This course (slides, examples, demos, videos, homework, etc.)</a:t>
            </a:r>
            <a:br>
              <a:rPr b="0" i="0" lang="en-US" sz="3400" u="none" cap="none" strike="noStrike">
                <a:solidFill>
                  <a:schemeClr val="lt1"/>
                </a:solidFill>
                <a:latin typeface="Calibri"/>
                <a:ea typeface="Calibri"/>
                <a:cs typeface="Calibri"/>
                <a:sym typeface="Calibri"/>
              </a:rPr>
            </a:br>
            <a:r>
              <a:rPr b="0" i="0" lang="en-US" sz="3400" u="none" cap="none" strike="noStrike">
                <a:solidFill>
                  <a:schemeClr val="lt1"/>
                </a:solidFill>
                <a:latin typeface="Calibri"/>
                <a:ea typeface="Calibri"/>
                <a:cs typeface="Calibri"/>
                <a:sym typeface="Calibri"/>
              </a:rPr>
              <a:t>is licensed under the "</a:t>
            </a:r>
            <a:r>
              <a:rPr b="0" i="0" lang="en-US" sz="3400" u="sng" cap="none" strike="noStrike">
                <a:solidFill>
                  <a:schemeClr val="hlink"/>
                </a:solidFill>
                <a:latin typeface="Calibri"/>
                <a:ea typeface="Calibri"/>
                <a:cs typeface="Calibri"/>
                <a:sym typeface="Calibri"/>
                <a:hlinkClick r:id="rId3"/>
              </a:rPr>
              <a:t>Creative Commons Attribution-NonCommercial-ShareAlike 4.0 International</a:t>
            </a:r>
            <a:r>
              <a:rPr b="0" i="0" lang="en-US" sz="3400" u="none" cap="none" strike="noStrike">
                <a:solidFill>
                  <a:schemeClr val="lt1"/>
                </a:solidFill>
                <a:latin typeface="Calibri"/>
                <a:ea typeface="Calibri"/>
                <a:cs typeface="Calibri"/>
                <a:sym typeface="Calibri"/>
              </a:rPr>
              <a:t>" license</a:t>
            </a:r>
          </a:p>
          <a:p>
            <a:pPr indent="-304747" lvl="0" marL="304747" marR="0" rtl="0" algn="l">
              <a:lnSpc>
                <a:spcPct val="105000"/>
              </a:lnSpc>
              <a:spcBef>
                <a:spcPts val="1200"/>
              </a:spcBef>
              <a:spcAft>
                <a:spcPts val="0"/>
              </a:spcAft>
              <a:buClr>
                <a:srgbClr val="F2B254"/>
              </a:buClr>
              <a:buSzPct val="100000"/>
              <a:buFont typeface="Noto Sans Symbols"/>
              <a:buNone/>
            </a:pPr>
            <a:r>
              <a:t/>
            </a:r>
            <a:endParaRPr b="0" i="0" sz="2400" u="none" cap="none" strike="noStrike">
              <a:solidFill>
                <a:schemeClr val="lt1"/>
              </a:solidFill>
              <a:latin typeface="Calibri"/>
              <a:ea typeface="Calibri"/>
              <a:cs typeface="Calibri"/>
              <a:sym typeface="Calibri"/>
            </a:endParaRPr>
          </a:p>
          <a:p>
            <a:pPr indent="-304747" lvl="0" marL="304747" marR="0" rtl="0" algn="l">
              <a:lnSpc>
                <a:spcPct val="105000"/>
              </a:lnSpc>
              <a:spcBef>
                <a:spcPts val="1200"/>
              </a:spcBef>
              <a:spcAft>
                <a:spcPts val="0"/>
              </a:spcAft>
              <a:buClr>
                <a:srgbClr val="F2B254"/>
              </a:buClr>
              <a:buSzPct val="100000"/>
              <a:buFont typeface="Noto Sans Symbols"/>
              <a:buNone/>
            </a:pPr>
            <a:r>
              <a:t/>
            </a:r>
            <a:endParaRPr b="0" i="0" sz="2400" u="none" cap="none" strike="noStrike">
              <a:solidFill>
                <a:schemeClr val="lt1"/>
              </a:solidFill>
              <a:latin typeface="Calibri"/>
              <a:ea typeface="Calibri"/>
              <a:cs typeface="Calibri"/>
              <a:sym typeface="Calibri"/>
            </a:endParaRPr>
          </a:p>
          <a:p>
            <a:pPr indent="-304747" lvl="0" marL="304747" marR="0" rtl="0" algn="l">
              <a:lnSpc>
                <a:spcPct val="105000"/>
              </a:lnSpc>
              <a:spcBef>
                <a:spcPts val="1200"/>
              </a:spcBef>
              <a:spcAft>
                <a:spcPts val="0"/>
              </a:spcAft>
              <a:buClr>
                <a:srgbClr val="F2B254"/>
              </a:buClr>
              <a:buSzPct val="100000"/>
              <a:buFont typeface="Noto Sans Symbols"/>
              <a:buNone/>
            </a:pPr>
            <a:r>
              <a:t/>
            </a:r>
            <a:endParaRPr b="0" i="0" sz="2400" u="none" cap="none" strike="noStrike">
              <a:solidFill>
                <a:schemeClr val="lt1"/>
              </a:solidFill>
              <a:latin typeface="Calibri"/>
              <a:ea typeface="Calibri"/>
              <a:cs typeface="Calibri"/>
              <a:sym typeface="Calibri"/>
            </a:endParaRPr>
          </a:p>
          <a:p>
            <a:pPr indent="-304747" lvl="0" marL="304747" marR="0" rtl="0" algn="l">
              <a:lnSpc>
                <a:spcPct val="105000"/>
              </a:lnSpc>
              <a:spcBef>
                <a:spcPts val="2400"/>
              </a:spcBef>
              <a:spcAft>
                <a:spcPts val="0"/>
              </a:spcAft>
              <a:buClr>
                <a:srgbClr val="F2B254"/>
              </a:buClr>
              <a:buSzPct val="100000"/>
              <a:buFont typeface="Noto Sans Symbols"/>
              <a:buChar char="▪"/>
            </a:pPr>
            <a:r>
              <a:rPr b="0" i="0" lang="en-US" sz="2400" u="none" cap="none" strike="noStrike">
                <a:solidFill>
                  <a:schemeClr val="lt1"/>
                </a:solidFill>
                <a:latin typeface="Calibri"/>
                <a:ea typeface="Calibri"/>
                <a:cs typeface="Calibri"/>
                <a:sym typeface="Calibri"/>
              </a:rPr>
              <a:t>Attribution: this work may contain portions from</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2000" u="none" cap="none" strike="noStrike">
                <a:solidFill>
                  <a:schemeClr val="lt1"/>
                </a:solidFill>
                <a:latin typeface="Calibri"/>
                <a:ea typeface="Calibri"/>
                <a:cs typeface="Calibri"/>
                <a:sym typeface="Calibri"/>
              </a:rPr>
              <a:t>"</a:t>
            </a:r>
            <a:r>
              <a:rPr b="0" i="0" lang="en-US" sz="2000" u="sng" cap="none" strike="noStrike">
                <a:solidFill>
                  <a:schemeClr val="hlink"/>
                </a:solidFill>
                <a:latin typeface="Calibri"/>
                <a:ea typeface="Calibri"/>
                <a:cs typeface="Calibri"/>
                <a:sym typeface="Calibri"/>
                <a:hlinkClick r:id="rId4"/>
              </a:rPr>
              <a:t>PHP Manual</a:t>
            </a:r>
            <a:r>
              <a:rPr b="0" i="0" lang="en-US" sz="2000" u="none" cap="none" strike="noStrike">
                <a:solidFill>
                  <a:schemeClr val="lt1"/>
                </a:solidFill>
                <a:latin typeface="Calibri"/>
                <a:ea typeface="Calibri"/>
                <a:cs typeface="Calibri"/>
                <a:sym typeface="Calibri"/>
              </a:rPr>
              <a:t>" by The PHP Group under </a:t>
            </a:r>
            <a:r>
              <a:rPr b="0" i="0" lang="en-US" sz="2000" u="sng" cap="none" strike="noStrike">
                <a:solidFill>
                  <a:schemeClr val="hlink"/>
                </a:solidFill>
                <a:latin typeface="Calibri"/>
                <a:ea typeface="Calibri"/>
                <a:cs typeface="Calibri"/>
                <a:sym typeface="Calibri"/>
                <a:hlinkClick r:id="rId5"/>
              </a:rPr>
              <a:t>CC-BY</a:t>
            </a:r>
            <a:r>
              <a:rPr b="0" i="0" lang="en-US" sz="2000" u="none" cap="none" strike="noStrike">
                <a:solidFill>
                  <a:schemeClr val="lt1"/>
                </a:solidFill>
                <a:latin typeface="Calibri"/>
                <a:ea typeface="Calibri"/>
                <a:cs typeface="Calibri"/>
                <a:sym typeface="Calibri"/>
              </a:rPr>
              <a:t> license</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2000" u="none" cap="none" strike="noStrike">
                <a:solidFill>
                  <a:schemeClr val="lt1"/>
                </a:solidFill>
                <a:latin typeface="Calibri"/>
                <a:ea typeface="Calibri"/>
                <a:cs typeface="Calibri"/>
                <a:sym typeface="Calibri"/>
              </a:rPr>
              <a:t>"</a:t>
            </a:r>
            <a:r>
              <a:rPr b="0" i="0" lang="en-US" sz="2000" u="sng" cap="none" strike="noStrike">
                <a:solidFill>
                  <a:schemeClr val="hlink"/>
                </a:solidFill>
                <a:latin typeface="Calibri"/>
                <a:ea typeface="Calibri"/>
                <a:cs typeface="Calibri"/>
                <a:sym typeface="Calibri"/>
                <a:hlinkClick r:id="rId6"/>
              </a:rPr>
              <a:t>PHP and MySQL Web Development</a:t>
            </a:r>
            <a:r>
              <a:rPr b="0" i="0" lang="en-US" sz="2000" u="none" cap="none" strike="noStrike">
                <a:solidFill>
                  <a:schemeClr val="lt1"/>
                </a:solidFill>
                <a:latin typeface="Calibri"/>
                <a:ea typeface="Calibri"/>
                <a:cs typeface="Calibri"/>
                <a:sym typeface="Calibri"/>
              </a:rPr>
              <a:t>" course by Telerik Academy under </a:t>
            </a:r>
            <a:r>
              <a:rPr b="0" i="0" lang="en-US" sz="2000" u="sng" cap="none" strike="noStrike">
                <a:solidFill>
                  <a:schemeClr val="hlink"/>
                </a:solidFill>
                <a:latin typeface="Calibri"/>
                <a:ea typeface="Calibri"/>
                <a:cs typeface="Calibri"/>
                <a:sym typeface="Calibri"/>
                <a:hlinkClick r:id="rId7"/>
              </a:rPr>
              <a:t>CC-BY-NC-SA</a:t>
            </a:r>
            <a:r>
              <a:rPr b="0" i="0" lang="en-US" sz="2000" u="none" cap="none" strike="noStrike">
                <a:solidFill>
                  <a:schemeClr val="lt1"/>
                </a:solidFill>
                <a:latin typeface="Calibri"/>
                <a:ea typeface="Calibri"/>
                <a:cs typeface="Calibri"/>
                <a:sym typeface="Calibri"/>
              </a:rPr>
              <a:t> license</a:t>
            </a:r>
          </a:p>
        </p:txBody>
      </p:sp>
      <p:sp>
        <p:nvSpPr>
          <p:cNvPr id="293" name="Shape 293"/>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pic>
        <p:nvPicPr>
          <p:cNvPr id="294" name="Shape 294">
            <a:hlinkClick r:id="rId8"/>
          </p:cNvPr>
          <p:cNvPicPr preferRelativeResize="0"/>
          <p:nvPr/>
        </p:nvPicPr>
        <p:blipFill rotWithShape="1">
          <a:blip r:embed="rId9">
            <a:alphaModFix/>
          </a:blip>
          <a:srcRect b="0" l="0" r="0" t="0"/>
          <a:stretch/>
        </p:blipFill>
        <p:spPr>
          <a:xfrm>
            <a:off x="4507637" y="3281192"/>
            <a:ext cx="3170776" cy="1109380"/>
          </a:xfrm>
          <a:prstGeom prst="roundRect">
            <a:avLst>
              <a:gd fmla="val 4326" name="adj"/>
            </a:avLst>
          </a:prstGeom>
          <a:noFill/>
          <a:ln cap="flat" cmpd="sng" w="9525">
            <a:solidFill>
              <a:srgbClr val="7B4A3A"/>
            </a:solidFill>
            <a:prstDash val="solid"/>
            <a:round/>
            <a:headEnd len="med" w="med" type="none"/>
            <a:tailEnd len="med" w="med"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111" name="Shape 111"/>
          <p:cNvSpPr txBox="1"/>
          <p:nvPr>
            <p:ph idx="1" type="body"/>
          </p:nvPr>
        </p:nvSpPr>
        <p:spPr>
          <a:xfrm>
            <a:off x="190413" y="1151121"/>
            <a:ext cx="11804822" cy="5373881"/>
          </a:xfrm>
          <a:prstGeom prst="rect">
            <a:avLst/>
          </a:prstGeom>
          <a:noFill/>
          <a:ln>
            <a:noFill/>
          </a:ln>
        </p:spPr>
        <p:txBody>
          <a:bodyPr anchorCtr="0" anchor="t" bIns="36000" lIns="108000" rIns="108000" wrap="square" tIns="36000">
            <a:noAutofit/>
          </a:bodyPr>
          <a:lstStyle/>
          <a:p>
            <a:pPr indent="0" lvl="0" marL="0" marR="0" rtl="0" algn="ctr">
              <a:lnSpc>
                <a:spcPct val="105000"/>
              </a:lnSpc>
              <a:spcBef>
                <a:spcPts val="0"/>
              </a:spcBef>
              <a:spcAft>
                <a:spcPts val="0"/>
              </a:spcAft>
              <a:buClr>
                <a:srgbClr val="F2B254"/>
              </a:buClr>
              <a:buSzPct val="25000"/>
              <a:buFont typeface="Noto Sans Symbols"/>
              <a:buNone/>
            </a:pPr>
            <a:r>
              <a:t/>
            </a:r>
            <a:endParaRPr b="1" i="0" sz="3400" u="none" cap="none" strike="noStrike">
              <a:solidFill>
                <a:schemeClr val="lt1"/>
              </a:solidFill>
              <a:latin typeface="Calibri"/>
              <a:ea typeface="Calibri"/>
              <a:cs typeface="Calibri"/>
              <a:sym typeface="Calibri"/>
            </a:endParaRPr>
          </a:p>
          <a:p>
            <a:pPr indent="0" lvl="0" marL="0" marR="0" rtl="0" algn="ctr">
              <a:lnSpc>
                <a:spcPct val="105000"/>
              </a:lnSpc>
              <a:spcBef>
                <a:spcPts val="1200"/>
              </a:spcBef>
              <a:spcAft>
                <a:spcPts val="0"/>
              </a:spcAft>
              <a:buClr>
                <a:srgbClr val="F2B254"/>
              </a:buClr>
              <a:buSzPct val="25000"/>
              <a:buFont typeface="Noto Sans Symbols"/>
              <a:buNone/>
            </a:pPr>
            <a:r>
              <a:rPr b="1" i="0" lang="en-US" sz="7200" u="none" cap="none" strike="noStrike">
                <a:solidFill>
                  <a:srgbClr val="F3CC5F"/>
                </a:solidFill>
                <a:latin typeface="Calibri"/>
                <a:ea typeface="Calibri"/>
                <a:cs typeface="Calibri"/>
                <a:sym typeface="Calibri"/>
              </a:rPr>
              <a:t>sli.do</a:t>
            </a:r>
            <a:br>
              <a:rPr b="1" i="0" lang="en-US" sz="6000" u="none" cap="none" strike="noStrike">
                <a:solidFill>
                  <a:schemeClr val="lt1"/>
                </a:solidFill>
                <a:latin typeface="Calibri"/>
                <a:ea typeface="Calibri"/>
                <a:cs typeface="Calibri"/>
                <a:sym typeface="Calibri"/>
              </a:rPr>
            </a:br>
            <a:r>
              <a:rPr b="1" i="0" lang="en-US" sz="11500" u="none" cap="none" strike="noStrike">
                <a:solidFill>
                  <a:schemeClr val="lt1"/>
                </a:solidFill>
                <a:latin typeface="Calibri"/>
                <a:ea typeface="Calibri"/>
                <a:cs typeface="Calibri"/>
                <a:sym typeface="Calibri"/>
              </a:rPr>
              <a:t>#PHP</a:t>
            </a:r>
            <a:r>
              <a:rPr b="1" lang="en-US" sz="11500"/>
              <a:t>-WEB</a:t>
            </a:r>
          </a:p>
        </p:txBody>
      </p:sp>
      <p:sp>
        <p:nvSpPr>
          <p:cNvPr id="112" name="Shape 112"/>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idx="4294967295" type="title"/>
          </p:nvPr>
        </p:nvSpPr>
        <p:spPr>
          <a:xfrm>
            <a:off x="259899" y="103056"/>
            <a:ext cx="9074150" cy="936625"/>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Free Trainings @ Software University</a:t>
            </a:r>
          </a:p>
        </p:txBody>
      </p:sp>
      <p:sp>
        <p:nvSpPr>
          <p:cNvPr id="302" name="Shape 302"/>
          <p:cNvSpPr txBox="1"/>
          <p:nvPr>
            <p:ph idx="4294967295" type="body"/>
          </p:nvPr>
        </p:nvSpPr>
        <p:spPr>
          <a:xfrm>
            <a:off x="259899" y="1039681"/>
            <a:ext cx="9434513" cy="5639378"/>
          </a:xfrm>
          <a:prstGeom prst="rect">
            <a:avLst/>
          </a:prstGeom>
          <a:noFill/>
          <a:ln>
            <a:noFill/>
          </a:ln>
        </p:spPr>
        <p:txBody>
          <a:bodyPr anchorCtr="0" anchor="t" bIns="36000" lIns="108000" rIns="108000" wrap="square" tIns="36000">
            <a:noAutofit/>
          </a:bodyPr>
          <a:lstStyle/>
          <a:p>
            <a:pPr indent="-304747" lvl="0" marL="304747" marR="0" rtl="0" algn="l">
              <a:lnSpc>
                <a:spcPct val="100000"/>
              </a:lnSpc>
              <a:spcBef>
                <a:spcPts val="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Software University Foundation – </a:t>
            </a:r>
            <a:r>
              <a:rPr b="0" i="0" lang="en-US" sz="3200" u="sng" cap="none" strike="noStrike">
                <a:solidFill>
                  <a:schemeClr val="hlink"/>
                </a:solidFill>
                <a:latin typeface="Calibri"/>
                <a:ea typeface="Calibri"/>
                <a:cs typeface="Calibri"/>
                <a:sym typeface="Calibri"/>
                <a:hlinkClick r:id="rId3"/>
              </a:rPr>
              <a:t>softuni.org</a:t>
            </a:r>
          </a:p>
          <a:p>
            <a:pPr indent="-304747" lvl="0" marL="304747" marR="0" rtl="0" algn="l">
              <a:lnSpc>
                <a:spcPct val="100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Software University – High-Quality Education, Profession and Job for Software Developers</a:t>
            </a:r>
          </a:p>
          <a:p>
            <a:pPr indent="-241193" lvl="1" marL="609493" marR="0" rtl="0" algn="l">
              <a:lnSpc>
                <a:spcPct val="100000"/>
              </a:lnSpc>
              <a:spcBef>
                <a:spcPts val="1200"/>
              </a:spcBef>
              <a:spcAft>
                <a:spcPts val="0"/>
              </a:spcAft>
              <a:buClr>
                <a:schemeClr val="accent1"/>
              </a:buClr>
              <a:buSzPct val="80000"/>
              <a:buFont typeface="Noto Sans Symbols"/>
              <a:buChar char="▪"/>
            </a:pPr>
            <a:r>
              <a:rPr b="0" i="0" lang="en-US" sz="2900" u="sng" cap="none" strike="noStrike">
                <a:solidFill>
                  <a:schemeClr val="hlink"/>
                </a:solidFill>
                <a:latin typeface="Calibri"/>
                <a:ea typeface="Calibri"/>
                <a:cs typeface="Calibri"/>
                <a:sym typeface="Calibri"/>
                <a:hlinkClick r:id="rId4"/>
              </a:rPr>
              <a:t>softuni.bg</a:t>
            </a:r>
            <a:r>
              <a:rPr b="0" i="0" lang="en-US" sz="2900" u="none" cap="none" strike="noStrike">
                <a:solidFill>
                  <a:schemeClr val="lt1"/>
                </a:solidFill>
                <a:latin typeface="Calibri"/>
                <a:ea typeface="Calibri"/>
                <a:cs typeface="Calibri"/>
                <a:sym typeface="Calibri"/>
              </a:rPr>
              <a:t> </a:t>
            </a:r>
          </a:p>
          <a:p>
            <a:pPr indent="-304747" lvl="1" marL="304747" marR="0" rtl="0" algn="l">
              <a:lnSpc>
                <a:spcPct val="100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Software University @ Facebook</a:t>
            </a:r>
          </a:p>
          <a:p>
            <a:pPr indent="-241193" lvl="1" marL="609493" marR="0" rtl="0" algn="l">
              <a:lnSpc>
                <a:spcPct val="100000"/>
              </a:lnSpc>
              <a:spcBef>
                <a:spcPts val="1200"/>
              </a:spcBef>
              <a:spcAft>
                <a:spcPts val="0"/>
              </a:spcAft>
              <a:buClr>
                <a:schemeClr val="accent1"/>
              </a:buClr>
              <a:buSzPct val="80000"/>
              <a:buFont typeface="Noto Sans Symbols"/>
              <a:buChar char="▪"/>
            </a:pPr>
            <a:r>
              <a:rPr b="0" i="0" lang="en-US" sz="2900" u="sng" cap="none" strike="noStrike">
                <a:solidFill>
                  <a:schemeClr val="hlink"/>
                </a:solidFill>
                <a:latin typeface="Calibri"/>
                <a:ea typeface="Calibri"/>
                <a:cs typeface="Calibri"/>
                <a:sym typeface="Calibri"/>
                <a:hlinkClick r:id="rId5"/>
              </a:rPr>
              <a:t>facebook.com/SoftwareUniversity</a:t>
            </a:r>
          </a:p>
          <a:p>
            <a:pPr indent="-304747" lvl="1" marL="304747" marR="0" rtl="0" algn="l">
              <a:lnSpc>
                <a:spcPct val="100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Software University @ YouTube</a:t>
            </a:r>
          </a:p>
          <a:p>
            <a:pPr indent="-241193" lvl="1" marL="609493" marR="0" rtl="0" algn="l">
              <a:lnSpc>
                <a:spcPct val="100000"/>
              </a:lnSpc>
              <a:spcBef>
                <a:spcPts val="1200"/>
              </a:spcBef>
              <a:spcAft>
                <a:spcPts val="0"/>
              </a:spcAft>
              <a:buClr>
                <a:schemeClr val="accent1"/>
              </a:buClr>
              <a:buSzPct val="80000"/>
              <a:buFont typeface="Noto Sans Symbols"/>
              <a:buChar char="▪"/>
            </a:pPr>
            <a:r>
              <a:rPr b="0" i="0" lang="en-US" sz="2900" u="sng" cap="none" strike="noStrike">
                <a:solidFill>
                  <a:schemeClr val="hlink"/>
                </a:solidFill>
                <a:latin typeface="Calibri"/>
                <a:ea typeface="Calibri"/>
                <a:cs typeface="Calibri"/>
                <a:sym typeface="Calibri"/>
                <a:hlinkClick r:id="rId6"/>
              </a:rPr>
              <a:t>youtube.com/SoftwareUniversity</a:t>
            </a:r>
          </a:p>
          <a:p>
            <a:pPr indent="-304747" lvl="1" marL="304747" marR="0" rtl="0" algn="l">
              <a:lnSpc>
                <a:spcPct val="100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Software University Forums – </a:t>
            </a:r>
            <a:r>
              <a:rPr b="0" i="0" lang="en-US" sz="3200" u="sng" cap="none" strike="noStrike">
                <a:solidFill>
                  <a:schemeClr val="hlink"/>
                </a:solidFill>
                <a:latin typeface="Calibri"/>
                <a:ea typeface="Calibri"/>
                <a:cs typeface="Calibri"/>
                <a:sym typeface="Calibri"/>
                <a:hlinkClick r:id="rId7"/>
              </a:rPr>
              <a:t>forum.softuni.bg</a:t>
            </a:r>
          </a:p>
        </p:txBody>
      </p:sp>
      <p:pic>
        <p:nvPicPr>
          <p:cNvPr id="303" name="Shape 303">
            <a:hlinkClick r:id="rId8"/>
          </p:cNvPr>
          <p:cNvPicPr preferRelativeResize="0"/>
          <p:nvPr/>
        </p:nvPicPr>
        <p:blipFill rotWithShape="1">
          <a:blip r:embed="rId9">
            <a:alphaModFix/>
          </a:blip>
          <a:srcRect b="-15226" l="-5359" r="-5359" t="-15226"/>
          <a:stretch/>
        </p:blipFill>
        <p:spPr>
          <a:xfrm>
            <a:off x="9457098" y="466964"/>
            <a:ext cx="2269870" cy="874916"/>
          </a:xfrm>
          <a:prstGeom prst="roundRect">
            <a:avLst>
              <a:gd fmla="val 3940" name="adj"/>
            </a:avLst>
          </a:prstGeom>
          <a:solidFill>
            <a:srgbClr val="231F20">
              <a:alpha val="49803"/>
            </a:srgbClr>
          </a:solidFill>
          <a:ln cap="flat" cmpd="sng" w="9525">
            <a:solidFill>
              <a:srgbClr val="C87D0E">
                <a:alpha val="40000"/>
              </a:srgbClr>
            </a:solidFill>
            <a:prstDash val="solid"/>
            <a:round/>
            <a:headEnd len="med" w="med" type="none"/>
            <a:tailEnd len="med" w="med" type="none"/>
          </a:ln>
        </p:spPr>
      </p:pic>
      <p:pic>
        <p:nvPicPr>
          <p:cNvPr id="304" name="Shape 304">
            <a:hlinkClick r:id="rId10"/>
          </p:cNvPr>
          <p:cNvPicPr preferRelativeResize="0"/>
          <p:nvPr/>
        </p:nvPicPr>
        <p:blipFill rotWithShape="1">
          <a:blip r:embed="rId11">
            <a:alphaModFix/>
          </a:blip>
          <a:srcRect b="0" l="0" r="0" t="0"/>
          <a:stretch/>
        </p:blipFill>
        <p:spPr>
          <a:xfrm>
            <a:off x="10075536" y="3385124"/>
            <a:ext cx="1003034" cy="1016315"/>
          </a:xfrm>
          <a:prstGeom prst="rect">
            <a:avLst/>
          </a:prstGeom>
          <a:noFill/>
          <a:ln>
            <a:noFill/>
          </a:ln>
        </p:spPr>
      </p:pic>
      <p:pic>
        <p:nvPicPr>
          <p:cNvPr id="305" name="Shape 305">
            <a:hlinkClick r:id="rId12"/>
          </p:cNvPr>
          <p:cNvPicPr preferRelativeResize="0"/>
          <p:nvPr/>
        </p:nvPicPr>
        <p:blipFill rotWithShape="1">
          <a:blip r:embed="rId13">
            <a:alphaModFix/>
          </a:blip>
          <a:srcRect b="0" l="0" r="0" t="0"/>
          <a:stretch/>
        </p:blipFill>
        <p:spPr>
          <a:xfrm>
            <a:off x="9656544" y="4589658"/>
            <a:ext cx="1837133" cy="674417"/>
          </a:xfrm>
          <a:prstGeom prst="rect">
            <a:avLst/>
          </a:prstGeom>
          <a:noFill/>
          <a:ln cap="flat" cmpd="sng" w="25400">
            <a:solidFill>
              <a:srgbClr val="7F7F7F">
                <a:alpha val="24705"/>
              </a:srgbClr>
            </a:solidFill>
            <a:prstDash val="solid"/>
            <a:round/>
            <a:headEnd len="med" w="med" type="none"/>
            <a:tailEnd len="med" w="med" type="none"/>
          </a:ln>
        </p:spPr>
      </p:pic>
      <p:pic>
        <p:nvPicPr>
          <p:cNvPr id="306" name="Shape 306">
            <a:hlinkClick r:id="rId14"/>
          </p:cNvPr>
          <p:cNvPicPr preferRelativeResize="0"/>
          <p:nvPr/>
        </p:nvPicPr>
        <p:blipFill rotWithShape="1">
          <a:blip r:embed="rId15">
            <a:alphaModFix/>
          </a:blip>
          <a:srcRect b="0" l="0" r="0" t="0"/>
          <a:stretch/>
        </p:blipFill>
        <p:spPr>
          <a:xfrm>
            <a:off x="10109334" y="5540172"/>
            <a:ext cx="970116" cy="965275"/>
          </a:xfrm>
          <a:prstGeom prst="rect">
            <a:avLst/>
          </a:prstGeom>
          <a:noFill/>
          <a:ln>
            <a:noFill/>
          </a:ln>
        </p:spPr>
      </p:pic>
      <p:pic>
        <p:nvPicPr>
          <p:cNvPr id="307" name="Shape 307" title="Software University">
            <a:hlinkClick r:id="rId16"/>
          </p:cNvPr>
          <p:cNvPicPr preferRelativeResize="0"/>
          <p:nvPr/>
        </p:nvPicPr>
        <p:blipFill rotWithShape="1">
          <a:blip r:embed="rId17">
            <a:alphaModFix/>
          </a:blip>
          <a:srcRect b="0" l="0" r="0" t="0"/>
          <a:stretch/>
        </p:blipFill>
        <p:spPr>
          <a:xfrm>
            <a:off x="9656544" y="1554000"/>
            <a:ext cx="1830387" cy="1566275"/>
          </a:xfrm>
          <a:prstGeom prst="rect">
            <a:avLst/>
          </a:prstGeom>
          <a:noFill/>
          <a:ln cap="flat" cmpd="sng" w="12700">
            <a:solidFill>
              <a:srgbClr val="55438F">
                <a:alpha val="69803"/>
              </a:srgbClr>
            </a:solidFill>
            <a:prstDash val="solid"/>
            <a:round/>
            <a:headEnd len="med" w="med" type="none"/>
            <a:tailEnd len="med" w="med"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idx="12" type="sldNum"/>
          </p:nvPr>
        </p:nvSpPr>
        <p:spPr>
          <a:xfrm>
            <a:off x="11566412" y="6525002"/>
            <a:ext cx="428700" cy="196500"/>
          </a:xfrm>
          <a:prstGeom prst="rect">
            <a:avLst/>
          </a:prstGeom>
        </p:spPr>
        <p:txBody>
          <a:bodyPr anchorCtr="0" anchor="ctr" bIns="36000" lIns="36000" rIns="36000" wrap="square" tIns="36000">
            <a:noAutofit/>
          </a:bodyPr>
          <a:lstStyle/>
          <a:p>
            <a:pPr lvl="0">
              <a:spcBef>
                <a:spcPts val="0"/>
              </a:spcBef>
              <a:buClr>
                <a:srgbClr val="000000"/>
              </a:buClr>
              <a:buSzPct val="25000"/>
              <a:buFont typeface="Arial"/>
              <a:buNone/>
            </a:pPr>
            <a:fld id="{00000000-1234-1234-1234-123412341234}" type="slidenum">
              <a:rPr lang="en-US"/>
              <a:t>‹#›</a:t>
            </a:fld>
          </a:p>
        </p:txBody>
      </p:sp>
      <p:sp>
        <p:nvSpPr>
          <p:cNvPr id="119" name="Shape 119"/>
          <p:cNvSpPr txBox="1"/>
          <p:nvPr>
            <p:ph idx="1" type="body"/>
          </p:nvPr>
        </p:nvSpPr>
        <p:spPr>
          <a:xfrm>
            <a:off x="190413" y="1151121"/>
            <a:ext cx="11804700" cy="5570400"/>
          </a:xfrm>
          <a:prstGeom prst="rect">
            <a:avLst/>
          </a:prstGeom>
        </p:spPr>
        <p:txBody>
          <a:bodyPr anchorCtr="0" anchor="t" bIns="91425" lIns="91425" rIns="91425" wrap="square" tIns="91425">
            <a:noAutofit/>
          </a:bodyPr>
          <a:lstStyle/>
          <a:p>
            <a:pPr indent="-228600" lvl="0" marL="457200" rtl="0">
              <a:spcBef>
                <a:spcPts val="0"/>
              </a:spcBef>
            </a:pPr>
            <a:r>
              <a:rPr lang="en-US"/>
              <a:t>Classes &amp; Objects</a:t>
            </a:r>
          </a:p>
          <a:p>
            <a:pPr indent="-228600" lvl="0" marL="457200" rtl="0">
              <a:spcBef>
                <a:spcPts val="0"/>
              </a:spcBef>
            </a:pPr>
            <a:r>
              <a:rPr lang="en-US"/>
              <a:t>Inheritance</a:t>
            </a:r>
          </a:p>
          <a:p>
            <a:pPr indent="-228600" lvl="1" marL="914400" rtl="0">
              <a:spcBef>
                <a:spcPts val="0"/>
              </a:spcBef>
            </a:pPr>
            <a:r>
              <a:rPr lang="en-US" sz="3200"/>
              <a:t>access levels</a:t>
            </a:r>
          </a:p>
          <a:p>
            <a:pPr indent="-228600" lvl="1" marL="914400" rtl="0">
              <a:spcBef>
                <a:spcPts val="0"/>
              </a:spcBef>
            </a:pPr>
            <a:r>
              <a:rPr lang="en-US"/>
              <a:t>parent constructors</a:t>
            </a:r>
          </a:p>
          <a:p>
            <a:pPr indent="-228600" lvl="1" marL="914400" rtl="0">
              <a:spcBef>
                <a:spcPts val="0"/>
              </a:spcBef>
            </a:pPr>
            <a:r>
              <a:rPr lang="en-US"/>
              <a:t>overiding methods</a:t>
            </a:r>
          </a:p>
          <a:p>
            <a:pPr indent="-431800" lvl="0" marL="457200" rtl="0">
              <a:spcBef>
                <a:spcPts val="0"/>
              </a:spcBef>
              <a:buSzPct val="100000"/>
            </a:pPr>
            <a:r>
              <a:rPr lang="en-US" sz="3200"/>
              <a:t>Encapsulation</a:t>
            </a:r>
          </a:p>
          <a:p>
            <a:pPr indent="-431800" lvl="1" marL="914400" rtl="0">
              <a:spcBef>
                <a:spcPts val="0"/>
              </a:spcBef>
              <a:buSzPct val="100000"/>
            </a:pPr>
            <a:r>
              <a:rPr lang="en-US" sz="3200"/>
              <a:t>Visibility</a:t>
            </a:r>
          </a:p>
          <a:p>
            <a:pPr indent="-228600" lvl="1" marL="914400" rtl="0">
              <a:spcBef>
                <a:spcPts val="0"/>
              </a:spcBef>
            </a:pPr>
            <a:r>
              <a:rPr lang="en-US"/>
              <a:t>Getters &amp; Setters</a:t>
            </a:r>
          </a:p>
          <a:p>
            <a:pPr indent="-228600" lvl="1" marL="914400" rtl="0">
              <a:spcBef>
                <a:spcPts val="0"/>
              </a:spcBef>
            </a:pPr>
            <a:r>
              <a:rPr lang="en-US"/>
              <a:t>Magic methods</a:t>
            </a:r>
          </a:p>
        </p:txBody>
      </p:sp>
      <p:sp>
        <p:nvSpPr>
          <p:cNvPr id="120" name="Shape 120"/>
          <p:cNvSpPr txBox="1"/>
          <p:nvPr>
            <p:ph type="title"/>
          </p:nvPr>
        </p:nvSpPr>
        <p:spPr>
          <a:xfrm>
            <a:off x="188815" y="40341"/>
            <a:ext cx="9577500" cy="1110900"/>
          </a:xfrm>
          <a:prstGeom prst="rect">
            <a:avLst/>
          </a:prstGeom>
        </p:spPr>
        <p:txBody>
          <a:bodyPr anchorCtr="0" anchor="ctr" bIns="91425" lIns="91425" rIns="91425" wrap="square" tIns="91425">
            <a:noAutofit/>
          </a:bodyPr>
          <a:lstStyle/>
          <a:p>
            <a:pPr lvl="0">
              <a:spcBef>
                <a:spcPts val="0"/>
              </a:spcBef>
              <a:buNone/>
            </a:pPr>
            <a:r>
              <a:rPr lang="en-US"/>
              <a:t>CheckList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10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10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1000"/>
                                        <p:tgtEl>
                                          <p:spTgt spid="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animEffect filter="fade" transition="in">
                                      <p:cBhvr>
                                        <p:cTn dur="1000"/>
                                        <p:tgtEl>
                                          <p:spTgt spid="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5" st="5"/>
                                            </p:txEl>
                                          </p:spTgt>
                                        </p:tgtEl>
                                        <p:attrNameLst>
                                          <p:attrName>style.visibility</p:attrName>
                                        </p:attrNameLst>
                                      </p:cBhvr>
                                      <p:to>
                                        <p:strVal val="visible"/>
                                      </p:to>
                                    </p:set>
                                    <p:animEffect filter="fade" transition="in">
                                      <p:cBhvr>
                                        <p:cTn dur="1000"/>
                                        <p:tgtEl>
                                          <p:spTgt spid="1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6" st="6"/>
                                            </p:txEl>
                                          </p:spTgt>
                                        </p:tgtEl>
                                        <p:attrNameLst>
                                          <p:attrName>style.visibility</p:attrName>
                                        </p:attrNameLst>
                                      </p:cBhvr>
                                      <p:to>
                                        <p:strVal val="visible"/>
                                      </p:to>
                                    </p:set>
                                    <p:animEffect filter="fade" transition="in">
                                      <p:cBhvr>
                                        <p:cTn dur="1000"/>
                                        <p:tgtEl>
                                          <p:spTgt spid="1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7" st="7"/>
                                            </p:txEl>
                                          </p:spTgt>
                                        </p:tgtEl>
                                        <p:attrNameLst>
                                          <p:attrName>style.visibility</p:attrName>
                                        </p:attrNameLst>
                                      </p:cBhvr>
                                      <p:to>
                                        <p:strVal val="visible"/>
                                      </p:to>
                                    </p:set>
                                    <p:animEffect filter="fade" transition="in">
                                      <p:cBhvr>
                                        <p:cTn dur="1000"/>
                                        <p:tgtEl>
                                          <p:spTgt spid="1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8" st="8"/>
                                            </p:txEl>
                                          </p:spTgt>
                                        </p:tgtEl>
                                        <p:attrNameLst>
                                          <p:attrName>style.visibility</p:attrName>
                                        </p:attrNameLst>
                                      </p:cBhvr>
                                      <p:to>
                                        <p:strVal val="visible"/>
                                      </p:to>
                                    </p:set>
                                    <p:animEffect filter="fade" transition="in">
                                      <p:cBhvr>
                                        <p:cTn dur="1000"/>
                                        <p:tgtEl>
                                          <p:spTgt spid="11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126" name="Shape 126"/>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9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There is no </a:t>
            </a:r>
            <a:r>
              <a:rPr b="0" i="0" lang="en-US" sz="3400" u="none" cap="none" strike="noStrike">
                <a:solidFill>
                  <a:srgbClr val="F3CD60"/>
                </a:solidFill>
                <a:latin typeface="Calibri"/>
                <a:ea typeface="Calibri"/>
                <a:cs typeface="Calibri"/>
                <a:sym typeface="Calibri"/>
              </a:rPr>
              <a:t>multiple</a:t>
            </a:r>
            <a:r>
              <a:rPr b="0" i="0" lang="en-US" sz="3400" u="none" cap="none" strike="noStrike">
                <a:solidFill>
                  <a:schemeClr val="lt1"/>
                </a:solidFill>
                <a:latin typeface="Calibri"/>
                <a:ea typeface="Calibri"/>
                <a:cs typeface="Calibri"/>
                <a:sym typeface="Calibri"/>
              </a:rPr>
              <a:t> inheritance</a:t>
            </a:r>
          </a:p>
          <a:p>
            <a:pPr indent="-304746" lvl="0" marL="304746" marR="0" rtl="0" algn="l">
              <a:lnSpc>
                <a:spcPct val="9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Constructors are </a:t>
            </a:r>
            <a:r>
              <a:rPr b="0" i="0" lang="en-US" sz="3400" u="none" cap="none" strike="noStrike">
                <a:solidFill>
                  <a:srgbClr val="F3CD60"/>
                </a:solidFill>
                <a:latin typeface="Calibri"/>
                <a:ea typeface="Calibri"/>
                <a:cs typeface="Calibri"/>
                <a:sym typeface="Calibri"/>
              </a:rPr>
              <a:t>inherited </a:t>
            </a:r>
            <a:r>
              <a:rPr b="0" i="0" lang="en-US" sz="3200" u="none" cap="none" strike="noStrike">
                <a:solidFill>
                  <a:schemeClr val="lt1"/>
                </a:solidFill>
                <a:latin typeface="Calibri"/>
                <a:ea typeface="Calibri"/>
                <a:cs typeface="Calibri"/>
                <a:sym typeface="Calibri"/>
              </a:rPr>
              <a:t>if child not exists con</a:t>
            </a:r>
            <a:r>
              <a:rPr lang="en-US"/>
              <a:t>structor exists</a:t>
            </a:r>
          </a:p>
          <a:p>
            <a:pPr indent="-304747" lvl="0" marL="304747" marR="0" rtl="0" algn="l">
              <a:lnSpc>
                <a:spcPct val="9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Extended class could</a:t>
            </a:r>
            <a:r>
              <a:rPr b="0" i="0" lang="en-US" sz="3400" u="none" cap="none" strike="noStrike">
                <a:solidFill>
                  <a:srgbClr val="F3CD60"/>
                </a:solidFill>
                <a:latin typeface="Calibri"/>
                <a:ea typeface="Calibri"/>
                <a:cs typeface="Calibri"/>
                <a:sym typeface="Calibri"/>
              </a:rPr>
              <a:t> add </a:t>
            </a:r>
            <a:r>
              <a:rPr b="0" i="0" lang="en-US" sz="3400" u="none" cap="none" strike="noStrike">
                <a:solidFill>
                  <a:schemeClr val="lt1"/>
                </a:solidFill>
                <a:latin typeface="Calibri"/>
                <a:ea typeface="Calibri"/>
                <a:cs typeface="Calibri"/>
                <a:sym typeface="Calibri"/>
              </a:rPr>
              <a:t>new members, but</a:t>
            </a:r>
            <a:r>
              <a:rPr b="0" i="0" lang="en-US" sz="3400" u="none" cap="none" strike="noStrike">
                <a:solidFill>
                  <a:srgbClr val="F3CD60"/>
                </a:solidFill>
                <a:latin typeface="Calibri"/>
                <a:ea typeface="Calibri"/>
                <a:cs typeface="Calibri"/>
                <a:sym typeface="Calibri"/>
              </a:rPr>
              <a:t> couldn’t </a:t>
            </a:r>
            <a:r>
              <a:rPr b="0" i="0" lang="en-US" sz="3400" u="none" cap="none" strike="noStrike">
                <a:solidFill>
                  <a:schemeClr val="lt1"/>
                </a:solidFill>
                <a:latin typeface="Calibri"/>
                <a:ea typeface="Calibri"/>
                <a:cs typeface="Calibri"/>
                <a:sym typeface="Calibri"/>
              </a:rPr>
              <a:t>remove</a:t>
            </a:r>
            <a:r>
              <a:rPr b="0" i="0" lang="en-US" sz="3400" u="none" cap="none" strike="noStrike">
                <a:solidFill>
                  <a:srgbClr val="F3CD60"/>
                </a:solidFill>
                <a:latin typeface="Calibri"/>
                <a:ea typeface="Calibri"/>
                <a:cs typeface="Calibri"/>
                <a:sym typeface="Calibri"/>
              </a:rPr>
              <a:t> derived </a:t>
            </a:r>
            <a:r>
              <a:rPr b="0" i="0" lang="en-US" sz="3400" u="none" cap="none" strike="noStrike">
                <a:solidFill>
                  <a:schemeClr val="lt1"/>
                </a:solidFill>
                <a:latin typeface="Calibri"/>
                <a:ea typeface="Calibri"/>
                <a:cs typeface="Calibri"/>
                <a:sym typeface="Calibri"/>
              </a:rPr>
              <a:t>members</a:t>
            </a:r>
          </a:p>
          <a:p>
            <a:pPr indent="-304747" lvl="0" marL="304747" marR="0" rtl="0" algn="l">
              <a:lnSpc>
                <a:spcPct val="9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New members with the same name </a:t>
            </a:r>
            <a:r>
              <a:rPr b="0" i="0" lang="en-US" sz="3400" u="none" cap="none" strike="noStrike">
                <a:solidFill>
                  <a:srgbClr val="F3CD60"/>
                </a:solidFill>
                <a:latin typeface="Calibri"/>
                <a:ea typeface="Calibri"/>
                <a:cs typeface="Calibri"/>
                <a:sym typeface="Calibri"/>
              </a:rPr>
              <a:t>hide</a:t>
            </a:r>
            <a:r>
              <a:rPr b="0" i="0" lang="en-US" sz="3400" u="none" cap="none" strike="noStrike">
                <a:solidFill>
                  <a:schemeClr val="lt1"/>
                </a:solidFill>
                <a:latin typeface="Calibri"/>
                <a:ea typeface="Calibri"/>
                <a:cs typeface="Calibri"/>
                <a:sym typeface="Calibri"/>
              </a:rPr>
              <a:t> the inherited ones</a:t>
            </a:r>
          </a:p>
          <a:p>
            <a:pPr indent="-241192" lvl="1" marL="609493" marR="0" rtl="0" algn="l">
              <a:lnSpc>
                <a:spcPct val="95000"/>
              </a:lnSpc>
              <a:spcBef>
                <a:spcPts val="1200"/>
              </a:spcBef>
              <a:spcAft>
                <a:spcPts val="0"/>
              </a:spcAft>
              <a:buClr>
                <a:schemeClr val="accent1"/>
              </a:buClr>
              <a:buSzPct val="80000"/>
              <a:buFont typeface="Noto Sans Symbols"/>
              <a:buChar char="▪"/>
            </a:pPr>
            <a:r>
              <a:rPr b="0" i="0" lang="en-US" sz="3200" u="none" cap="none" strike="noStrike">
                <a:solidFill>
                  <a:srgbClr val="F3CD60"/>
                </a:solidFill>
                <a:latin typeface="Calibri"/>
                <a:ea typeface="Calibri"/>
                <a:cs typeface="Calibri"/>
                <a:sym typeface="Calibri"/>
              </a:rPr>
              <a:t>Private</a:t>
            </a:r>
            <a:r>
              <a:rPr b="0" i="0" lang="en-US" sz="3200" u="none" cap="none" strike="noStrike">
                <a:solidFill>
                  <a:schemeClr val="lt1"/>
                </a:solidFill>
                <a:latin typeface="Calibri"/>
                <a:ea typeface="Calibri"/>
                <a:cs typeface="Calibri"/>
                <a:sym typeface="Calibri"/>
              </a:rPr>
              <a:t> members are accessible through the parent setters and getters</a:t>
            </a:r>
          </a:p>
          <a:p>
            <a:pPr indent="-241192" lvl="1" marL="609493" marR="0" rtl="0" algn="l">
              <a:lnSpc>
                <a:spcPct val="95000"/>
              </a:lnSpc>
              <a:spcBef>
                <a:spcPts val="1200"/>
              </a:spcBef>
              <a:spcAft>
                <a:spcPts val="0"/>
              </a:spcAft>
              <a:buClr>
                <a:schemeClr val="accent1"/>
              </a:buClr>
              <a:buSzPct val="80000"/>
              <a:buFont typeface="Noto Sans Symbols"/>
              <a:buChar char="▪"/>
            </a:pPr>
            <a:r>
              <a:rPr b="0" i="0" lang="en-US" sz="3200" u="none" cap="none" strike="noStrike">
                <a:solidFill>
                  <a:srgbClr val="F3CD60"/>
                </a:solidFill>
                <a:latin typeface="Calibri"/>
                <a:ea typeface="Calibri"/>
                <a:cs typeface="Calibri"/>
                <a:sym typeface="Calibri"/>
              </a:rPr>
              <a:t>Public</a:t>
            </a:r>
            <a:r>
              <a:rPr b="0" i="0" lang="en-US" sz="3200" u="none" cap="none" strike="noStrike">
                <a:solidFill>
                  <a:schemeClr val="lt1"/>
                </a:solidFill>
                <a:latin typeface="Calibri"/>
                <a:ea typeface="Calibri"/>
                <a:cs typeface="Calibri"/>
                <a:sym typeface="Calibri"/>
              </a:rPr>
              <a:t> and </a:t>
            </a:r>
            <a:r>
              <a:rPr b="0" i="0" lang="en-US" sz="3200" u="none" cap="none" strike="noStrike">
                <a:solidFill>
                  <a:srgbClr val="F3CD60"/>
                </a:solidFill>
                <a:latin typeface="Calibri"/>
                <a:ea typeface="Calibri"/>
                <a:cs typeface="Calibri"/>
                <a:sym typeface="Calibri"/>
              </a:rPr>
              <a:t>Protected</a:t>
            </a:r>
            <a:r>
              <a:rPr b="0" i="0" lang="en-US" sz="3200" u="none" cap="none" strike="noStrike">
                <a:solidFill>
                  <a:schemeClr val="lt1"/>
                </a:solidFill>
                <a:latin typeface="Calibri"/>
                <a:ea typeface="Calibri"/>
                <a:cs typeface="Calibri"/>
                <a:sym typeface="Calibri"/>
              </a:rPr>
              <a:t> members are overwritten </a:t>
            </a:r>
          </a:p>
          <a:p>
            <a:pPr indent="-304747" lvl="0" marL="304747" marR="0" rtl="0" algn="l">
              <a:lnSpc>
                <a:spcPct val="95000"/>
              </a:lnSpc>
              <a:spcBef>
                <a:spcPts val="1200"/>
              </a:spcBef>
              <a:spcAft>
                <a:spcPts val="0"/>
              </a:spcAft>
              <a:buClr>
                <a:srgbClr val="F2B254"/>
              </a:buClr>
              <a:buSzPct val="100000"/>
              <a:buFont typeface="Noto Sans Symbols"/>
              <a:buNone/>
            </a:pPr>
            <a:r>
              <a:t/>
            </a:r>
            <a:endParaRPr b="0" i="0" sz="3400" u="none" cap="none" strike="noStrike">
              <a:solidFill>
                <a:srgbClr val="F3CD60"/>
              </a:solidFill>
              <a:latin typeface="Calibri"/>
              <a:ea typeface="Calibri"/>
              <a:cs typeface="Calibri"/>
              <a:sym typeface="Calibri"/>
            </a:endParaRPr>
          </a:p>
          <a:p>
            <a:pPr indent="-304747" lvl="0" marL="304747" marR="0" rtl="0" algn="l">
              <a:lnSpc>
                <a:spcPct val="95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a:p>
            <a:pPr indent="-304747" lvl="0" marL="304747" marR="0" rtl="0" algn="l">
              <a:lnSpc>
                <a:spcPct val="95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p:txBody>
      </p:sp>
      <p:sp>
        <p:nvSpPr>
          <p:cNvPr id="127" name="Shape 127"/>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Inheritance: Important Aspects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204534" y="60721"/>
            <a:ext cx="9577596" cy="1110780"/>
          </a:xfrm>
          <a:prstGeom prst="rect">
            <a:avLst/>
          </a:prstGeom>
          <a:noFill/>
          <a:ln>
            <a:noFill/>
          </a:ln>
        </p:spPr>
        <p:txBody>
          <a:bodyPr anchorCtr="0" anchor="ctr" bIns="36000" lIns="108000" rIns="108000" wrap="square" tIns="36000">
            <a:noAutofit/>
          </a:bodyPr>
          <a:lstStyle/>
          <a:p>
            <a:pPr indent="0" lvl="0" marL="0" marR="0" rtl="0" algn="l">
              <a:lnSpc>
                <a:spcPct val="10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Try to Build This Hierarchy</a:t>
            </a:r>
          </a:p>
        </p:txBody>
      </p:sp>
      <p:grpSp>
        <p:nvGrpSpPr>
          <p:cNvPr id="133" name="Shape 133"/>
          <p:cNvGrpSpPr/>
          <p:nvPr/>
        </p:nvGrpSpPr>
        <p:grpSpPr>
          <a:xfrm>
            <a:off x="1448592" y="1828800"/>
            <a:ext cx="9141617" cy="3810000"/>
            <a:chOff x="1448592" y="1881811"/>
            <a:chExt cx="9141617" cy="3810000"/>
          </a:xfrm>
        </p:grpSpPr>
        <p:grpSp>
          <p:nvGrpSpPr>
            <p:cNvPr id="134" name="Shape 134"/>
            <p:cNvGrpSpPr/>
            <p:nvPr/>
          </p:nvGrpSpPr>
          <p:grpSpPr>
            <a:xfrm>
              <a:off x="1448592" y="1881811"/>
              <a:ext cx="9141617" cy="3810000"/>
              <a:chOff x="457200" y="2587625"/>
              <a:chExt cx="6858000" cy="3387724"/>
            </a:xfrm>
          </p:grpSpPr>
          <p:sp>
            <p:nvSpPr>
              <p:cNvPr id="135" name="Shape 135"/>
              <p:cNvSpPr txBox="1"/>
              <p:nvPr/>
            </p:nvSpPr>
            <p:spPr>
              <a:xfrm>
                <a:off x="2943225" y="2587625"/>
                <a:ext cx="2314574" cy="384174"/>
              </a:xfrm>
              <a:prstGeom prst="rect">
                <a:avLst/>
              </a:pr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chemeClr val="lt1"/>
                  </a:buClr>
                  <a:buSzPct val="25000"/>
                  <a:buFont typeface="Consolas"/>
                  <a:buNone/>
                </a:pPr>
                <a:r>
                  <a:rPr b="1" i="0" lang="en-US" sz="2000" u="none" cap="none" strike="noStrike">
                    <a:solidFill>
                      <a:schemeClr val="lt1"/>
                    </a:solidFill>
                    <a:latin typeface="Consolas"/>
                    <a:ea typeface="Consolas"/>
                    <a:cs typeface="Consolas"/>
                    <a:sym typeface="Consolas"/>
                  </a:rPr>
                  <a:t>Game</a:t>
                </a:r>
              </a:p>
            </p:txBody>
          </p:sp>
          <p:sp>
            <p:nvSpPr>
              <p:cNvPr id="136" name="Shape 136"/>
              <p:cNvSpPr txBox="1"/>
              <p:nvPr/>
            </p:nvSpPr>
            <p:spPr>
              <a:xfrm>
                <a:off x="4476750" y="3590925"/>
                <a:ext cx="2838450" cy="384174"/>
              </a:xfrm>
              <a:prstGeom prst="rect">
                <a:avLst/>
              </a:pr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chemeClr val="lt1"/>
                  </a:buClr>
                  <a:buSzPct val="25000"/>
                  <a:buFont typeface="Consolas"/>
                  <a:buNone/>
                </a:pPr>
                <a:r>
                  <a:rPr b="1" i="0" lang="en-US" sz="2000" u="none" cap="none" strike="noStrike">
                    <a:solidFill>
                      <a:schemeClr val="lt1"/>
                    </a:solidFill>
                    <a:latin typeface="Consolas"/>
                    <a:ea typeface="Consolas"/>
                    <a:cs typeface="Consolas"/>
                    <a:sym typeface="Consolas"/>
                  </a:rPr>
                  <a:t>MultiplePlayersGame</a:t>
                </a:r>
              </a:p>
            </p:txBody>
          </p:sp>
          <p:sp>
            <p:nvSpPr>
              <p:cNvPr id="137" name="Shape 137"/>
              <p:cNvSpPr txBox="1"/>
              <p:nvPr/>
            </p:nvSpPr>
            <p:spPr>
              <a:xfrm>
                <a:off x="4419600" y="4591050"/>
                <a:ext cx="1600198" cy="384174"/>
              </a:xfrm>
              <a:prstGeom prst="rect">
                <a:avLst/>
              </a:pr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chemeClr val="lt1"/>
                  </a:buClr>
                  <a:buSzPct val="25000"/>
                  <a:buFont typeface="Consolas"/>
                  <a:buNone/>
                </a:pPr>
                <a:r>
                  <a:rPr b="1" i="0" lang="en-US" sz="2000" u="none" cap="none" strike="noStrike">
                    <a:solidFill>
                      <a:schemeClr val="lt1"/>
                    </a:solidFill>
                    <a:latin typeface="Consolas"/>
                    <a:ea typeface="Consolas"/>
                    <a:cs typeface="Consolas"/>
                    <a:sym typeface="Consolas"/>
                  </a:rPr>
                  <a:t>BoardGame</a:t>
                </a:r>
              </a:p>
            </p:txBody>
          </p:sp>
          <p:sp>
            <p:nvSpPr>
              <p:cNvPr id="138" name="Shape 138"/>
              <p:cNvSpPr txBox="1"/>
              <p:nvPr/>
            </p:nvSpPr>
            <p:spPr>
              <a:xfrm>
                <a:off x="3733800" y="5591175"/>
                <a:ext cx="1371598" cy="384174"/>
              </a:xfrm>
              <a:prstGeom prst="rect">
                <a:avLst/>
              </a:pr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chemeClr val="lt1"/>
                  </a:buClr>
                  <a:buSzPct val="25000"/>
                  <a:buFont typeface="Consolas"/>
                  <a:buNone/>
                </a:pPr>
                <a:r>
                  <a:rPr b="1" i="0" lang="en-US" sz="2000" u="none" cap="none" strike="noStrike">
                    <a:solidFill>
                      <a:schemeClr val="lt1"/>
                    </a:solidFill>
                    <a:latin typeface="Consolas"/>
                    <a:ea typeface="Consolas"/>
                    <a:cs typeface="Consolas"/>
                    <a:sym typeface="Consolas"/>
                  </a:rPr>
                  <a:t>Chess</a:t>
                </a:r>
              </a:p>
            </p:txBody>
          </p:sp>
          <p:sp>
            <p:nvSpPr>
              <p:cNvPr id="139" name="Shape 139"/>
              <p:cNvSpPr txBox="1"/>
              <p:nvPr/>
            </p:nvSpPr>
            <p:spPr>
              <a:xfrm>
                <a:off x="5334000" y="5588000"/>
                <a:ext cx="1600198" cy="384174"/>
              </a:xfrm>
              <a:prstGeom prst="rect">
                <a:avLst/>
              </a:pr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chemeClr val="lt1"/>
                  </a:buClr>
                  <a:buSzPct val="25000"/>
                  <a:buFont typeface="Consolas"/>
                  <a:buNone/>
                </a:pPr>
                <a:r>
                  <a:rPr b="1" i="0" lang="en-US" sz="2000" u="none" cap="none" strike="noStrike">
                    <a:solidFill>
                      <a:schemeClr val="lt1"/>
                    </a:solidFill>
                    <a:latin typeface="Consolas"/>
                    <a:ea typeface="Consolas"/>
                    <a:cs typeface="Consolas"/>
                    <a:sym typeface="Consolas"/>
                  </a:rPr>
                  <a:t>Backgammon</a:t>
                </a:r>
              </a:p>
            </p:txBody>
          </p:sp>
          <p:sp>
            <p:nvSpPr>
              <p:cNvPr id="140" name="Shape 140"/>
              <p:cNvSpPr txBox="1"/>
              <p:nvPr/>
            </p:nvSpPr>
            <p:spPr>
              <a:xfrm>
                <a:off x="1143000" y="3590925"/>
                <a:ext cx="2514599" cy="384174"/>
              </a:xfrm>
              <a:prstGeom prst="rect">
                <a:avLst/>
              </a:pr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chemeClr val="lt1"/>
                  </a:buClr>
                  <a:buSzPct val="25000"/>
                  <a:buFont typeface="Consolas"/>
                  <a:buNone/>
                </a:pPr>
                <a:r>
                  <a:rPr b="1" i="0" lang="en-US" sz="2000" u="none" cap="none" strike="noStrike">
                    <a:solidFill>
                      <a:schemeClr val="lt1"/>
                    </a:solidFill>
                    <a:latin typeface="Consolas"/>
                    <a:ea typeface="Consolas"/>
                    <a:cs typeface="Consolas"/>
                    <a:sym typeface="Consolas"/>
                  </a:rPr>
                  <a:t>SinglePlayerGame</a:t>
                </a:r>
              </a:p>
            </p:txBody>
          </p:sp>
          <p:sp>
            <p:nvSpPr>
              <p:cNvPr id="141" name="Shape 141"/>
              <p:cNvSpPr/>
              <p:nvPr/>
            </p:nvSpPr>
            <p:spPr>
              <a:xfrm>
                <a:off x="3209674" y="3002591"/>
                <a:ext cx="219324" cy="149465"/>
              </a:xfrm>
              <a:custGeom>
                <a:pathLst>
                  <a:path extrusionOk="0" h="120000" w="120000">
                    <a:moveTo>
                      <a:pt x="0" y="120000"/>
                    </a:moveTo>
                    <a:lnTo>
                      <a:pt x="120000" y="120000"/>
                    </a:lnTo>
                    <a:lnTo>
                      <a:pt x="60000" y="0"/>
                    </a:lnTo>
                    <a:lnTo>
                      <a:pt x="0" y="120000"/>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42" name="Shape 142"/>
              <p:cNvSpPr/>
              <p:nvPr/>
            </p:nvSpPr>
            <p:spPr>
              <a:xfrm>
                <a:off x="3319542" y="3153241"/>
                <a:ext cx="45718" cy="430064"/>
              </a:xfrm>
              <a:custGeom>
                <a:pathLst>
                  <a:path extrusionOk="0" h="120000" w="120000">
                    <a:moveTo>
                      <a:pt x="0" y="0"/>
                    </a:moveTo>
                    <a:lnTo>
                      <a:pt x="0" y="120000"/>
                    </a:lnTo>
                  </a:path>
                </a:pathLst>
              </a:custGeom>
              <a:solidFill>
                <a:srgbClr val="B5DBE5">
                  <a:alpha val="0"/>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43" name="Shape 143"/>
              <p:cNvSpPr/>
              <p:nvPr/>
            </p:nvSpPr>
            <p:spPr>
              <a:xfrm>
                <a:off x="4714623" y="2996565"/>
                <a:ext cx="219324" cy="149465"/>
              </a:xfrm>
              <a:custGeom>
                <a:pathLst>
                  <a:path extrusionOk="0" h="120000" w="120000">
                    <a:moveTo>
                      <a:pt x="0" y="120000"/>
                    </a:moveTo>
                    <a:lnTo>
                      <a:pt x="120000" y="120000"/>
                    </a:lnTo>
                    <a:lnTo>
                      <a:pt x="60000" y="0"/>
                    </a:lnTo>
                    <a:lnTo>
                      <a:pt x="0" y="120000"/>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44" name="Shape 144"/>
              <p:cNvSpPr/>
              <p:nvPr/>
            </p:nvSpPr>
            <p:spPr>
              <a:xfrm>
                <a:off x="4824492" y="3147216"/>
                <a:ext cx="45718" cy="430064"/>
              </a:xfrm>
              <a:custGeom>
                <a:pathLst>
                  <a:path extrusionOk="0" h="120000" w="120000">
                    <a:moveTo>
                      <a:pt x="0" y="0"/>
                    </a:moveTo>
                    <a:lnTo>
                      <a:pt x="0" y="120000"/>
                    </a:lnTo>
                  </a:path>
                </a:pathLst>
              </a:custGeom>
              <a:solidFill>
                <a:srgbClr val="B5DBE5">
                  <a:alpha val="0"/>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45" name="Shape 145"/>
              <p:cNvSpPr txBox="1"/>
              <p:nvPr/>
            </p:nvSpPr>
            <p:spPr>
              <a:xfrm>
                <a:off x="457200" y="4581525"/>
                <a:ext cx="1752600" cy="384174"/>
              </a:xfrm>
              <a:prstGeom prst="rect">
                <a:avLst/>
              </a:pr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chemeClr val="lt1"/>
                  </a:buClr>
                  <a:buSzPct val="25000"/>
                  <a:buFont typeface="Consolas"/>
                  <a:buNone/>
                </a:pPr>
                <a:r>
                  <a:rPr b="1" i="0" lang="en-US" sz="2000" u="none" cap="none" strike="noStrike">
                    <a:solidFill>
                      <a:schemeClr val="lt1"/>
                    </a:solidFill>
                    <a:latin typeface="Consolas"/>
                    <a:ea typeface="Consolas"/>
                    <a:cs typeface="Consolas"/>
                    <a:sym typeface="Consolas"/>
                  </a:rPr>
                  <a:t>Minesweeper</a:t>
                </a:r>
              </a:p>
            </p:txBody>
          </p:sp>
          <p:sp>
            <p:nvSpPr>
              <p:cNvPr id="146" name="Shape 146"/>
              <p:cNvSpPr txBox="1"/>
              <p:nvPr/>
            </p:nvSpPr>
            <p:spPr>
              <a:xfrm>
                <a:off x="2590800" y="4591050"/>
                <a:ext cx="1600198" cy="384174"/>
              </a:xfrm>
              <a:prstGeom prst="rect">
                <a:avLst/>
              </a:pr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chemeClr val="lt1"/>
                  </a:buClr>
                  <a:buSzPct val="25000"/>
                  <a:buFont typeface="Consolas"/>
                  <a:buNone/>
                </a:pPr>
                <a:r>
                  <a:rPr b="1" i="0" lang="en-US" sz="2000" u="none" cap="none" strike="noStrike">
                    <a:solidFill>
                      <a:schemeClr val="lt1"/>
                    </a:solidFill>
                    <a:latin typeface="Consolas"/>
                    <a:ea typeface="Consolas"/>
                    <a:cs typeface="Consolas"/>
                    <a:sym typeface="Consolas"/>
                  </a:rPr>
                  <a:t>Solitaire</a:t>
                </a:r>
              </a:p>
            </p:txBody>
          </p:sp>
          <p:sp>
            <p:nvSpPr>
              <p:cNvPr id="147" name="Shape 147"/>
              <p:cNvSpPr/>
              <p:nvPr/>
            </p:nvSpPr>
            <p:spPr>
              <a:xfrm>
                <a:off x="1490332" y="4002248"/>
                <a:ext cx="219324" cy="149465"/>
              </a:xfrm>
              <a:custGeom>
                <a:pathLst>
                  <a:path extrusionOk="0" h="120000" w="120000">
                    <a:moveTo>
                      <a:pt x="0" y="120000"/>
                    </a:moveTo>
                    <a:lnTo>
                      <a:pt x="120000" y="120000"/>
                    </a:lnTo>
                    <a:lnTo>
                      <a:pt x="60000" y="0"/>
                    </a:lnTo>
                    <a:lnTo>
                      <a:pt x="0" y="120000"/>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48" name="Shape 148"/>
              <p:cNvSpPr/>
              <p:nvPr/>
            </p:nvSpPr>
            <p:spPr>
              <a:xfrm>
                <a:off x="1600200" y="4152900"/>
                <a:ext cx="45718" cy="430064"/>
              </a:xfrm>
              <a:custGeom>
                <a:pathLst>
                  <a:path extrusionOk="0" h="120000" w="120000">
                    <a:moveTo>
                      <a:pt x="0" y="0"/>
                    </a:moveTo>
                    <a:lnTo>
                      <a:pt x="0" y="120000"/>
                    </a:lnTo>
                  </a:path>
                </a:pathLst>
              </a:custGeom>
              <a:solidFill>
                <a:srgbClr val="B5DBE5">
                  <a:alpha val="0"/>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49" name="Shape 149"/>
              <p:cNvSpPr/>
              <p:nvPr/>
            </p:nvSpPr>
            <p:spPr>
              <a:xfrm>
                <a:off x="2981074" y="4000810"/>
                <a:ext cx="219324" cy="149465"/>
              </a:xfrm>
              <a:custGeom>
                <a:pathLst>
                  <a:path extrusionOk="0" h="120000" w="120000">
                    <a:moveTo>
                      <a:pt x="0" y="120000"/>
                    </a:moveTo>
                    <a:lnTo>
                      <a:pt x="120000" y="120000"/>
                    </a:lnTo>
                    <a:lnTo>
                      <a:pt x="60000" y="0"/>
                    </a:lnTo>
                    <a:lnTo>
                      <a:pt x="0" y="120000"/>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0" name="Shape 150"/>
              <p:cNvSpPr/>
              <p:nvPr/>
            </p:nvSpPr>
            <p:spPr>
              <a:xfrm>
                <a:off x="3090941" y="4151460"/>
                <a:ext cx="45718" cy="430064"/>
              </a:xfrm>
              <a:custGeom>
                <a:pathLst>
                  <a:path extrusionOk="0" h="120000" w="120000">
                    <a:moveTo>
                      <a:pt x="0" y="0"/>
                    </a:moveTo>
                    <a:lnTo>
                      <a:pt x="0" y="120000"/>
                    </a:lnTo>
                  </a:path>
                </a:pathLst>
              </a:custGeom>
              <a:solidFill>
                <a:srgbClr val="B5DBE5">
                  <a:alpha val="0"/>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1" name="Shape 151"/>
              <p:cNvSpPr/>
              <p:nvPr/>
            </p:nvSpPr>
            <p:spPr>
              <a:xfrm>
                <a:off x="5071732" y="4002248"/>
                <a:ext cx="219324" cy="149465"/>
              </a:xfrm>
              <a:custGeom>
                <a:pathLst>
                  <a:path extrusionOk="0" h="120000" w="120000">
                    <a:moveTo>
                      <a:pt x="0" y="120000"/>
                    </a:moveTo>
                    <a:lnTo>
                      <a:pt x="120000" y="120000"/>
                    </a:lnTo>
                    <a:lnTo>
                      <a:pt x="60000" y="0"/>
                    </a:lnTo>
                    <a:lnTo>
                      <a:pt x="0" y="120000"/>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2" name="Shape 152"/>
              <p:cNvSpPr/>
              <p:nvPr/>
            </p:nvSpPr>
            <p:spPr>
              <a:xfrm>
                <a:off x="5181600" y="4152900"/>
                <a:ext cx="45718" cy="430064"/>
              </a:xfrm>
              <a:custGeom>
                <a:pathLst>
                  <a:path extrusionOk="0" h="120000" w="120000">
                    <a:moveTo>
                      <a:pt x="0" y="0"/>
                    </a:moveTo>
                    <a:lnTo>
                      <a:pt x="0" y="120000"/>
                    </a:lnTo>
                  </a:path>
                </a:pathLst>
              </a:custGeom>
              <a:solidFill>
                <a:srgbClr val="B5DBE5">
                  <a:alpha val="0"/>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3" name="Shape 153"/>
              <p:cNvSpPr/>
              <p:nvPr/>
            </p:nvSpPr>
            <p:spPr>
              <a:xfrm>
                <a:off x="6553200" y="4000500"/>
                <a:ext cx="219324" cy="149465"/>
              </a:xfrm>
              <a:custGeom>
                <a:pathLst>
                  <a:path extrusionOk="0" h="120000" w="120000">
                    <a:moveTo>
                      <a:pt x="0" y="120000"/>
                    </a:moveTo>
                    <a:lnTo>
                      <a:pt x="120000" y="120000"/>
                    </a:lnTo>
                    <a:lnTo>
                      <a:pt x="60000" y="0"/>
                    </a:lnTo>
                    <a:lnTo>
                      <a:pt x="0" y="120000"/>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4" name="Shape 154"/>
              <p:cNvSpPr/>
              <p:nvPr/>
            </p:nvSpPr>
            <p:spPr>
              <a:xfrm>
                <a:off x="6663067" y="4151151"/>
                <a:ext cx="45718" cy="430064"/>
              </a:xfrm>
              <a:custGeom>
                <a:pathLst>
                  <a:path extrusionOk="0" h="120000" w="120000">
                    <a:moveTo>
                      <a:pt x="0" y="0"/>
                    </a:moveTo>
                    <a:lnTo>
                      <a:pt x="0" y="120000"/>
                    </a:lnTo>
                  </a:path>
                </a:pathLst>
              </a:custGeom>
              <a:solidFill>
                <a:srgbClr val="B5DBE5">
                  <a:alpha val="0"/>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5" name="Shape 155"/>
              <p:cNvSpPr/>
              <p:nvPr/>
            </p:nvSpPr>
            <p:spPr>
              <a:xfrm>
                <a:off x="4614532" y="5002373"/>
                <a:ext cx="219324" cy="149465"/>
              </a:xfrm>
              <a:custGeom>
                <a:pathLst>
                  <a:path extrusionOk="0" h="120000" w="120000">
                    <a:moveTo>
                      <a:pt x="0" y="120000"/>
                    </a:moveTo>
                    <a:lnTo>
                      <a:pt x="120000" y="120000"/>
                    </a:lnTo>
                    <a:lnTo>
                      <a:pt x="60000" y="0"/>
                    </a:lnTo>
                    <a:lnTo>
                      <a:pt x="0" y="120000"/>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6" name="Shape 156"/>
              <p:cNvSpPr/>
              <p:nvPr/>
            </p:nvSpPr>
            <p:spPr>
              <a:xfrm>
                <a:off x="4724400" y="5153025"/>
                <a:ext cx="45718" cy="430064"/>
              </a:xfrm>
              <a:custGeom>
                <a:pathLst>
                  <a:path extrusionOk="0" h="120000" w="120000">
                    <a:moveTo>
                      <a:pt x="0" y="0"/>
                    </a:moveTo>
                    <a:lnTo>
                      <a:pt x="0" y="120000"/>
                    </a:lnTo>
                  </a:path>
                </a:pathLst>
              </a:custGeom>
              <a:solidFill>
                <a:srgbClr val="B5DBE5">
                  <a:alpha val="0"/>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7" name="Shape 157"/>
              <p:cNvSpPr/>
              <p:nvPr/>
            </p:nvSpPr>
            <p:spPr>
              <a:xfrm>
                <a:off x="5571873" y="5002373"/>
                <a:ext cx="219324" cy="149465"/>
              </a:xfrm>
              <a:custGeom>
                <a:pathLst>
                  <a:path extrusionOk="0" h="120000" w="120000">
                    <a:moveTo>
                      <a:pt x="0" y="120000"/>
                    </a:moveTo>
                    <a:lnTo>
                      <a:pt x="120000" y="120000"/>
                    </a:lnTo>
                    <a:lnTo>
                      <a:pt x="60000" y="0"/>
                    </a:lnTo>
                    <a:lnTo>
                      <a:pt x="0" y="120000"/>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8" name="Shape 158"/>
              <p:cNvSpPr/>
              <p:nvPr/>
            </p:nvSpPr>
            <p:spPr>
              <a:xfrm>
                <a:off x="5681742" y="5153025"/>
                <a:ext cx="45718" cy="430064"/>
              </a:xfrm>
              <a:custGeom>
                <a:pathLst>
                  <a:path extrusionOk="0" h="120000" w="120000">
                    <a:moveTo>
                      <a:pt x="0" y="0"/>
                    </a:moveTo>
                    <a:lnTo>
                      <a:pt x="0" y="120000"/>
                    </a:lnTo>
                  </a:path>
                </a:pathLst>
              </a:custGeom>
              <a:solidFill>
                <a:srgbClr val="B5DBE5">
                  <a:alpha val="0"/>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sp>
            <p:nvSpPr>
              <p:cNvPr id="159" name="Shape 159"/>
              <p:cNvSpPr/>
              <p:nvPr/>
            </p:nvSpPr>
            <p:spPr>
              <a:xfrm>
                <a:off x="6257925" y="4581525"/>
                <a:ext cx="833950" cy="390523"/>
              </a:xfrm>
              <a:custGeom>
                <a:pathLst>
                  <a:path extrusionOk="0" h="120000" w="120000">
                    <a:moveTo>
                      <a:pt x="15" y="43604"/>
                    </a:moveTo>
                    <a:cubicBezTo>
                      <a:pt x="612" y="40004"/>
                      <a:pt x="252" y="42335"/>
                      <a:pt x="973" y="36543"/>
                    </a:cubicBezTo>
                    <a:lnTo>
                      <a:pt x="1292" y="33975"/>
                    </a:lnTo>
                    <a:cubicBezTo>
                      <a:pt x="1404" y="32185"/>
                      <a:pt x="1755" y="26295"/>
                      <a:pt x="1931" y="24345"/>
                    </a:cubicBezTo>
                    <a:cubicBezTo>
                      <a:pt x="1945" y="24196"/>
                      <a:pt x="2409" y="20256"/>
                      <a:pt x="2570" y="19851"/>
                    </a:cubicBezTo>
                    <a:cubicBezTo>
                      <a:pt x="2810" y="19249"/>
                      <a:pt x="3209" y="18995"/>
                      <a:pt x="3528" y="18567"/>
                    </a:cubicBezTo>
                    <a:cubicBezTo>
                      <a:pt x="4086" y="15206"/>
                      <a:pt x="3610" y="17120"/>
                      <a:pt x="5445" y="13431"/>
                    </a:cubicBezTo>
                    <a:cubicBezTo>
                      <a:pt x="5716" y="12886"/>
                      <a:pt x="5812" y="12051"/>
                      <a:pt x="6084" y="11506"/>
                    </a:cubicBezTo>
                    <a:cubicBezTo>
                      <a:pt x="6999" y="9666"/>
                      <a:pt x="6961" y="10624"/>
                      <a:pt x="8000" y="9580"/>
                    </a:cubicBezTo>
                    <a:cubicBezTo>
                      <a:pt x="8343" y="9234"/>
                      <a:pt x="8591" y="8517"/>
                      <a:pt x="8958" y="8296"/>
                    </a:cubicBezTo>
                    <a:cubicBezTo>
                      <a:pt x="9691" y="7854"/>
                      <a:pt x="14088" y="7087"/>
                      <a:pt x="14388" y="7012"/>
                    </a:cubicBezTo>
                    <a:cubicBezTo>
                      <a:pt x="15031" y="6850"/>
                      <a:pt x="15668" y="6603"/>
                      <a:pt x="16305" y="6370"/>
                    </a:cubicBezTo>
                    <a:cubicBezTo>
                      <a:pt x="16839" y="6175"/>
                      <a:pt x="17360" y="5776"/>
                      <a:pt x="17902" y="5728"/>
                    </a:cubicBezTo>
                    <a:cubicBezTo>
                      <a:pt x="22158" y="5348"/>
                      <a:pt x="26420" y="5300"/>
                      <a:pt x="30679" y="5086"/>
                    </a:cubicBezTo>
                    <a:cubicBezTo>
                      <a:pt x="34729" y="3458"/>
                      <a:pt x="29994" y="5200"/>
                      <a:pt x="38345" y="3802"/>
                    </a:cubicBezTo>
                    <a:cubicBezTo>
                      <a:pt x="38886" y="3711"/>
                      <a:pt x="39405" y="3326"/>
                      <a:pt x="39942" y="3160"/>
                    </a:cubicBezTo>
                    <a:cubicBezTo>
                      <a:pt x="40791" y="2897"/>
                      <a:pt x="41651" y="2801"/>
                      <a:pt x="42497" y="2518"/>
                    </a:cubicBezTo>
                    <a:cubicBezTo>
                      <a:pt x="42930" y="2373"/>
                      <a:pt x="43341" y="2001"/>
                      <a:pt x="43775" y="1876"/>
                    </a:cubicBezTo>
                    <a:cubicBezTo>
                      <a:pt x="50310" y="0"/>
                      <a:pt x="44499" y="2227"/>
                      <a:pt x="48566" y="592"/>
                    </a:cubicBezTo>
                    <a:cubicBezTo>
                      <a:pt x="55594" y="806"/>
                      <a:pt x="62625" y="717"/>
                      <a:pt x="69648" y="1234"/>
                    </a:cubicBezTo>
                    <a:cubicBezTo>
                      <a:pt x="71364" y="1360"/>
                      <a:pt x="73055" y="2090"/>
                      <a:pt x="74759" y="2518"/>
                    </a:cubicBezTo>
                    <a:cubicBezTo>
                      <a:pt x="75716" y="2758"/>
                      <a:pt x="76678" y="2904"/>
                      <a:pt x="77634" y="3160"/>
                    </a:cubicBezTo>
                    <a:cubicBezTo>
                      <a:pt x="78276" y="3332"/>
                      <a:pt x="78903" y="3769"/>
                      <a:pt x="79550" y="3802"/>
                    </a:cubicBezTo>
                    <a:cubicBezTo>
                      <a:pt x="87427" y="4198"/>
                      <a:pt x="95308" y="4230"/>
                      <a:pt x="103187" y="4444"/>
                    </a:cubicBezTo>
                    <a:cubicBezTo>
                      <a:pt x="104039" y="4658"/>
                      <a:pt x="104898" y="4777"/>
                      <a:pt x="105743" y="5086"/>
                    </a:cubicBezTo>
                    <a:cubicBezTo>
                      <a:pt x="106074" y="5207"/>
                      <a:pt x="106370" y="5607"/>
                      <a:pt x="106701" y="5728"/>
                    </a:cubicBezTo>
                    <a:cubicBezTo>
                      <a:pt x="107545" y="6036"/>
                      <a:pt x="108408" y="6107"/>
                      <a:pt x="109256" y="6370"/>
                    </a:cubicBezTo>
                    <a:cubicBezTo>
                      <a:pt x="110229" y="7309"/>
                      <a:pt x="111385" y="8638"/>
                      <a:pt x="112537" y="11365"/>
                    </a:cubicBezTo>
                    <a:cubicBezTo>
                      <a:pt x="113651" y="12859"/>
                      <a:pt x="114754" y="16380"/>
                      <a:pt x="115562" y="18469"/>
                    </a:cubicBezTo>
                    <a:cubicBezTo>
                      <a:pt x="116582" y="22374"/>
                      <a:pt x="117592" y="25810"/>
                      <a:pt x="118890" y="33149"/>
                    </a:cubicBezTo>
                    <a:cubicBezTo>
                      <a:pt x="119691" y="45087"/>
                      <a:pt x="120000" y="44421"/>
                      <a:pt x="119797" y="56828"/>
                    </a:cubicBezTo>
                    <a:cubicBezTo>
                      <a:pt x="119786" y="57504"/>
                      <a:pt x="119817" y="67518"/>
                      <a:pt x="119797" y="68194"/>
                    </a:cubicBezTo>
                    <a:cubicBezTo>
                      <a:pt x="119604" y="74605"/>
                      <a:pt x="119004" y="74105"/>
                      <a:pt x="118738" y="80506"/>
                    </a:cubicBezTo>
                    <a:cubicBezTo>
                      <a:pt x="117993" y="85182"/>
                      <a:pt x="116390" y="93037"/>
                      <a:pt x="115325" y="96246"/>
                    </a:cubicBezTo>
                    <a:lnTo>
                      <a:pt x="113409" y="98814"/>
                    </a:lnTo>
                    <a:lnTo>
                      <a:pt x="112450" y="100098"/>
                    </a:lnTo>
                    <a:cubicBezTo>
                      <a:pt x="112238" y="100740"/>
                      <a:pt x="112111" y="101542"/>
                      <a:pt x="111812" y="102024"/>
                    </a:cubicBezTo>
                    <a:cubicBezTo>
                      <a:pt x="111549" y="102447"/>
                      <a:pt x="111148" y="102338"/>
                      <a:pt x="110853" y="102666"/>
                    </a:cubicBezTo>
                    <a:cubicBezTo>
                      <a:pt x="110182" y="103416"/>
                      <a:pt x="109576" y="104378"/>
                      <a:pt x="108937" y="105234"/>
                    </a:cubicBezTo>
                    <a:lnTo>
                      <a:pt x="107979" y="106518"/>
                    </a:lnTo>
                    <a:cubicBezTo>
                      <a:pt x="107659" y="106946"/>
                      <a:pt x="107364" y="107457"/>
                      <a:pt x="107020" y="107802"/>
                    </a:cubicBezTo>
                    <a:cubicBezTo>
                      <a:pt x="106594" y="108230"/>
                      <a:pt x="106180" y="108709"/>
                      <a:pt x="105743" y="109086"/>
                    </a:cubicBezTo>
                    <a:cubicBezTo>
                      <a:pt x="105433" y="109353"/>
                      <a:pt x="105086" y="109425"/>
                      <a:pt x="104784" y="109728"/>
                    </a:cubicBezTo>
                    <a:cubicBezTo>
                      <a:pt x="104441" y="110073"/>
                      <a:pt x="104186" y="110741"/>
                      <a:pt x="103826" y="111012"/>
                    </a:cubicBezTo>
                    <a:cubicBezTo>
                      <a:pt x="103469" y="111281"/>
                      <a:pt x="100528" y="112224"/>
                      <a:pt x="100312" y="112296"/>
                    </a:cubicBezTo>
                    <a:cubicBezTo>
                      <a:pt x="99993" y="112724"/>
                      <a:pt x="99698" y="113235"/>
                      <a:pt x="99354" y="113580"/>
                    </a:cubicBezTo>
                    <a:cubicBezTo>
                      <a:pt x="98125" y="114815"/>
                      <a:pt x="95780" y="114700"/>
                      <a:pt x="94882" y="114864"/>
                    </a:cubicBezTo>
                    <a:cubicBezTo>
                      <a:pt x="92046" y="116289"/>
                      <a:pt x="93665" y="115641"/>
                      <a:pt x="88494" y="116148"/>
                    </a:cubicBezTo>
                    <a:lnTo>
                      <a:pt x="80508" y="116790"/>
                    </a:lnTo>
                    <a:lnTo>
                      <a:pt x="73481" y="117432"/>
                    </a:lnTo>
                    <a:cubicBezTo>
                      <a:pt x="72736" y="117646"/>
                      <a:pt x="71979" y="117733"/>
                      <a:pt x="71245" y="118074"/>
                    </a:cubicBezTo>
                    <a:cubicBezTo>
                      <a:pt x="70589" y="118378"/>
                      <a:pt x="70002" y="119311"/>
                      <a:pt x="69329" y="119358"/>
                    </a:cubicBezTo>
                    <a:lnTo>
                      <a:pt x="60066" y="120000"/>
                    </a:lnTo>
                    <a:lnTo>
                      <a:pt x="40262" y="119358"/>
                    </a:lnTo>
                    <a:cubicBezTo>
                      <a:pt x="37699" y="119216"/>
                      <a:pt x="37212" y="118902"/>
                      <a:pt x="35151" y="118074"/>
                    </a:cubicBezTo>
                    <a:cubicBezTo>
                      <a:pt x="34831" y="117646"/>
                      <a:pt x="34545" y="117094"/>
                      <a:pt x="34193" y="116790"/>
                    </a:cubicBezTo>
                    <a:cubicBezTo>
                      <a:pt x="33789" y="116442"/>
                      <a:pt x="33337" y="116390"/>
                      <a:pt x="32915" y="116148"/>
                    </a:cubicBezTo>
                    <a:cubicBezTo>
                      <a:pt x="32591" y="115962"/>
                      <a:pt x="32280" y="115692"/>
                      <a:pt x="31957" y="115506"/>
                    </a:cubicBezTo>
                    <a:cubicBezTo>
                      <a:pt x="31534" y="115263"/>
                      <a:pt x="31099" y="115117"/>
                      <a:pt x="30679" y="114864"/>
                    </a:cubicBezTo>
                    <a:cubicBezTo>
                      <a:pt x="30678" y="114863"/>
                      <a:pt x="28284" y="113259"/>
                      <a:pt x="27804" y="112938"/>
                    </a:cubicBezTo>
                    <a:cubicBezTo>
                      <a:pt x="27485" y="112724"/>
                      <a:pt x="27180" y="112380"/>
                      <a:pt x="26846" y="112296"/>
                    </a:cubicBezTo>
                    <a:lnTo>
                      <a:pt x="24290" y="111654"/>
                    </a:lnTo>
                    <a:cubicBezTo>
                      <a:pt x="21207" y="109588"/>
                      <a:pt x="26000" y="112900"/>
                      <a:pt x="22055" y="109728"/>
                    </a:cubicBezTo>
                    <a:cubicBezTo>
                      <a:pt x="21429" y="109225"/>
                      <a:pt x="20777" y="108872"/>
                      <a:pt x="20138" y="108444"/>
                    </a:cubicBezTo>
                    <a:cubicBezTo>
                      <a:pt x="19722" y="108165"/>
                      <a:pt x="19289" y="107993"/>
                      <a:pt x="18860" y="107802"/>
                    </a:cubicBezTo>
                    <a:cubicBezTo>
                      <a:pt x="16695" y="106835"/>
                      <a:pt x="16856" y="107078"/>
                      <a:pt x="14069" y="106518"/>
                    </a:cubicBezTo>
                    <a:cubicBezTo>
                      <a:pt x="12138" y="105548"/>
                      <a:pt x="13208" y="106155"/>
                      <a:pt x="10875" y="104592"/>
                    </a:cubicBezTo>
                    <a:lnTo>
                      <a:pt x="9917" y="103950"/>
                    </a:lnTo>
                    <a:cubicBezTo>
                      <a:pt x="9322" y="102756"/>
                      <a:pt x="9125" y="102192"/>
                      <a:pt x="8319" y="101382"/>
                    </a:cubicBezTo>
                    <a:cubicBezTo>
                      <a:pt x="8018" y="101080"/>
                      <a:pt x="7681" y="100954"/>
                      <a:pt x="7361" y="100740"/>
                    </a:cubicBezTo>
                    <a:cubicBezTo>
                      <a:pt x="7042" y="100312"/>
                      <a:pt x="6674" y="100002"/>
                      <a:pt x="6403" y="99456"/>
                    </a:cubicBezTo>
                    <a:cubicBezTo>
                      <a:pt x="6132" y="98911"/>
                      <a:pt x="6004" y="98133"/>
                      <a:pt x="5764" y="97530"/>
                    </a:cubicBezTo>
                    <a:cubicBezTo>
                      <a:pt x="5576" y="97058"/>
                      <a:pt x="5338" y="96674"/>
                      <a:pt x="5125" y="96246"/>
                    </a:cubicBezTo>
                    <a:cubicBezTo>
                      <a:pt x="4805" y="94316"/>
                      <a:pt x="4855" y="94054"/>
                      <a:pt x="4167" y="92395"/>
                    </a:cubicBezTo>
                    <a:cubicBezTo>
                      <a:pt x="3878" y="91697"/>
                      <a:pt x="3486" y="91185"/>
                      <a:pt x="3209" y="90469"/>
                    </a:cubicBezTo>
                    <a:cubicBezTo>
                      <a:pt x="2737" y="89251"/>
                      <a:pt x="1931" y="86617"/>
                      <a:pt x="1931" y="86617"/>
                    </a:cubicBezTo>
                    <a:cubicBezTo>
                      <a:pt x="1825" y="85761"/>
                      <a:pt x="1698" y="84914"/>
                      <a:pt x="1612" y="84049"/>
                    </a:cubicBezTo>
                    <a:cubicBezTo>
                      <a:pt x="1485" y="82772"/>
                      <a:pt x="1408" y="81478"/>
                      <a:pt x="1292" y="80197"/>
                    </a:cubicBezTo>
                    <a:cubicBezTo>
                      <a:pt x="1195" y="79123"/>
                      <a:pt x="1079" y="78057"/>
                      <a:pt x="973" y="76987"/>
                    </a:cubicBezTo>
                    <a:cubicBezTo>
                      <a:pt x="1266" y="68748"/>
                      <a:pt x="1532" y="67251"/>
                      <a:pt x="973" y="59012"/>
                    </a:cubicBezTo>
                    <a:cubicBezTo>
                      <a:pt x="854" y="57263"/>
                      <a:pt x="547" y="55588"/>
                      <a:pt x="334" y="53876"/>
                    </a:cubicBezTo>
                    <a:cubicBezTo>
                      <a:pt x="0" y="51187"/>
                      <a:pt x="15" y="50610"/>
                      <a:pt x="15" y="48740"/>
                    </a:cubicBezTo>
                    <a:lnTo>
                      <a:pt x="15" y="43604"/>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rgbClr val="000000"/>
                  </a:buClr>
                  <a:buFont typeface="Arial"/>
                  <a:buNone/>
                </a:pPr>
                <a:r>
                  <a:t/>
                </a:r>
                <a:endParaRPr b="1" i="0" sz="2000" u="none" cap="none" strike="noStrike">
                  <a:solidFill>
                    <a:schemeClr val="lt1"/>
                  </a:solidFill>
                  <a:latin typeface="Consolas"/>
                  <a:ea typeface="Consolas"/>
                  <a:cs typeface="Consolas"/>
                  <a:sym typeface="Consolas"/>
                </a:endParaRPr>
              </a:p>
            </p:txBody>
          </p:sp>
        </p:grpSp>
        <p:sp>
          <p:nvSpPr>
            <p:cNvPr id="160" name="Shape 160"/>
            <p:cNvSpPr/>
            <p:nvPr/>
          </p:nvSpPr>
          <p:spPr>
            <a:xfrm>
              <a:off x="3873660" y="3472950"/>
              <a:ext cx="292358" cy="168097"/>
            </a:xfrm>
            <a:custGeom>
              <a:pathLst>
                <a:path extrusionOk="0" h="120000" w="120000">
                  <a:moveTo>
                    <a:pt x="0" y="120000"/>
                  </a:moveTo>
                  <a:lnTo>
                    <a:pt x="120000" y="120000"/>
                  </a:lnTo>
                  <a:lnTo>
                    <a:pt x="60000" y="0"/>
                  </a:lnTo>
                  <a:lnTo>
                    <a:pt x="0" y="120000"/>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rgbClr val="8CF4F2"/>
                </a:solidFill>
                <a:latin typeface="Consolas"/>
                <a:ea typeface="Consolas"/>
                <a:cs typeface="Consolas"/>
                <a:sym typeface="Consolas"/>
              </a:endParaRPr>
            </a:p>
          </p:txBody>
        </p:sp>
        <p:sp>
          <p:nvSpPr>
            <p:cNvPr id="161" name="Shape 161"/>
            <p:cNvSpPr/>
            <p:nvPr/>
          </p:nvSpPr>
          <p:spPr>
            <a:xfrm>
              <a:off x="4020114" y="3622501"/>
              <a:ext cx="69389" cy="1284119"/>
            </a:xfrm>
            <a:custGeom>
              <a:pathLst>
                <a:path extrusionOk="0" h="120000" w="120000">
                  <a:moveTo>
                    <a:pt x="0" y="0"/>
                  </a:moveTo>
                  <a:lnTo>
                    <a:pt x="0" y="120000"/>
                  </a:lnTo>
                </a:path>
              </a:pathLst>
            </a:custGeom>
            <a:solidFill>
              <a:srgbClr val="B5DBE5">
                <a:alpha val="0"/>
              </a:srgbClr>
            </a:solidFill>
            <a:ln cap="flat" cmpd="sng" w="25400">
              <a:solidFill>
                <a:srgbClr val="C6BEAB"/>
              </a:solidFill>
              <a:prstDash val="solid"/>
              <a:miter lim="8000"/>
              <a:headEnd len="med" w="med" type="none"/>
              <a:tailEnd len="med" w="med" type="none"/>
            </a:ln>
          </p:spPr>
          <p:txBody>
            <a:bodyPr anchorCtr="1" anchor="ctr" bIns="45700" lIns="91425" rIns="91425" wrap="square" tIns="45700">
              <a:noAutofit/>
            </a:bodyPr>
            <a:lstStyle/>
            <a:p>
              <a:pPr indent="0" lvl="0" marL="0" marR="0" rtl="0" algn="l">
                <a:lnSpc>
                  <a:spcPct val="95000"/>
                </a:lnSpc>
                <a:spcBef>
                  <a:spcPts val="0"/>
                </a:spcBef>
                <a:spcAft>
                  <a:spcPts val="0"/>
                </a:spcAft>
                <a:buClr>
                  <a:srgbClr val="000000"/>
                </a:buClr>
                <a:buFont typeface="Arial"/>
                <a:buNone/>
              </a:pPr>
              <a:r>
                <a:t/>
              </a:r>
              <a:endParaRPr b="1" i="0" sz="2000" u="none" cap="none" strike="noStrike">
                <a:solidFill>
                  <a:srgbClr val="8CF4F2"/>
                </a:solidFill>
                <a:latin typeface="Consolas"/>
                <a:ea typeface="Consolas"/>
                <a:cs typeface="Consolas"/>
                <a:sym typeface="Consolas"/>
              </a:endParaRPr>
            </a:p>
          </p:txBody>
        </p:sp>
        <p:sp>
          <p:nvSpPr>
            <p:cNvPr id="162" name="Shape 162"/>
            <p:cNvSpPr/>
            <p:nvPr/>
          </p:nvSpPr>
          <p:spPr>
            <a:xfrm>
              <a:off x="3480064" y="4906621"/>
              <a:ext cx="1111645" cy="439203"/>
            </a:xfrm>
            <a:custGeom>
              <a:pathLst>
                <a:path extrusionOk="0" h="120000" w="120000">
                  <a:moveTo>
                    <a:pt x="15" y="43604"/>
                  </a:moveTo>
                  <a:cubicBezTo>
                    <a:pt x="612" y="40004"/>
                    <a:pt x="252" y="42335"/>
                    <a:pt x="973" y="36543"/>
                  </a:cubicBezTo>
                  <a:lnTo>
                    <a:pt x="1292" y="33975"/>
                  </a:lnTo>
                  <a:cubicBezTo>
                    <a:pt x="1404" y="32185"/>
                    <a:pt x="1755" y="26295"/>
                    <a:pt x="1931" y="24345"/>
                  </a:cubicBezTo>
                  <a:cubicBezTo>
                    <a:pt x="1945" y="24196"/>
                    <a:pt x="2409" y="20256"/>
                    <a:pt x="2570" y="19851"/>
                  </a:cubicBezTo>
                  <a:cubicBezTo>
                    <a:pt x="2810" y="19249"/>
                    <a:pt x="3209" y="18995"/>
                    <a:pt x="3528" y="18567"/>
                  </a:cubicBezTo>
                  <a:cubicBezTo>
                    <a:pt x="4086" y="15206"/>
                    <a:pt x="3610" y="17120"/>
                    <a:pt x="5445" y="13431"/>
                  </a:cubicBezTo>
                  <a:cubicBezTo>
                    <a:pt x="5716" y="12886"/>
                    <a:pt x="5812" y="12051"/>
                    <a:pt x="6084" y="11506"/>
                  </a:cubicBezTo>
                  <a:cubicBezTo>
                    <a:pt x="6999" y="9666"/>
                    <a:pt x="6961" y="10624"/>
                    <a:pt x="8000" y="9580"/>
                  </a:cubicBezTo>
                  <a:cubicBezTo>
                    <a:pt x="8343" y="9234"/>
                    <a:pt x="8591" y="8517"/>
                    <a:pt x="8958" y="8296"/>
                  </a:cubicBezTo>
                  <a:cubicBezTo>
                    <a:pt x="9691" y="7854"/>
                    <a:pt x="14088" y="7087"/>
                    <a:pt x="14388" y="7012"/>
                  </a:cubicBezTo>
                  <a:cubicBezTo>
                    <a:pt x="15031" y="6850"/>
                    <a:pt x="15668" y="6603"/>
                    <a:pt x="16305" y="6370"/>
                  </a:cubicBezTo>
                  <a:cubicBezTo>
                    <a:pt x="16839" y="6175"/>
                    <a:pt x="17360" y="5776"/>
                    <a:pt x="17902" y="5728"/>
                  </a:cubicBezTo>
                  <a:cubicBezTo>
                    <a:pt x="22158" y="5348"/>
                    <a:pt x="26420" y="5300"/>
                    <a:pt x="30679" y="5086"/>
                  </a:cubicBezTo>
                  <a:cubicBezTo>
                    <a:pt x="34729" y="3458"/>
                    <a:pt x="29994" y="5200"/>
                    <a:pt x="38345" y="3802"/>
                  </a:cubicBezTo>
                  <a:cubicBezTo>
                    <a:pt x="38886" y="3711"/>
                    <a:pt x="39405" y="3326"/>
                    <a:pt x="39942" y="3160"/>
                  </a:cubicBezTo>
                  <a:cubicBezTo>
                    <a:pt x="40791" y="2897"/>
                    <a:pt x="41651" y="2801"/>
                    <a:pt x="42497" y="2518"/>
                  </a:cubicBezTo>
                  <a:cubicBezTo>
                    <a:pt x="42930" y="2373"/>
                    <a:pt x="43341" y="2001"/>
                    <a:pt x="43775" y="1876"/>
                  </a:cubicBezTo>
                  <a:cubicBezTo>
                    <a:pt x="50310" y="0"/>
                    <a:pt x="44499" y="2227"/>
                    <a:pt x="48566" y="592"/>
                  </a:cubicBezTo>
                  <a:cubicBezTo>
                    <a:pt x="55594" y="806"/>
                    <a:pt x="62625" y="717"/>
                    <a:pt x="69648" y="1234"/>
                  </a:cubicBezTo>
                  <a:cubicBezTo>
                    <a:pt x="71364" y="1360"/>
                    <a:pt x="73055" y="2090"/>
                    <a:pt x="74759" y="2518"/>
                  </a:cubicBezTo>
                  <a:cubicBezTo>
                    <a:pt x="75716" y="2758"/>
                    <a:pt x="76678" y="2904"/>
                    <a:pt x="77634" y="3160"/>
                  </a:cubicBezTo>
                  <a:cubicBezTo>
                    <a:pt x="78276" y="3332"/>
                    <a:pt x="78903" y="3769"/>
                    <a:pt x="79550" y="3802"/>
                  </a:cubicBezTo>
                  <a:cubicBezTo>
                    <a:pt x="87427" y="4198"/>
                    <a:pt x="95308" y="4230"/>
                    <a:pt x="103187" y="4444"/>
                  </a:cubicBezTo>
                  <a:cubicBezTo>
                    <a:pt x="104039" y="4658"/>
                    <a:pt x="104898" y="4777"/>
                    <a:pt x="105743" y="5086"/>
                  </a:cubicBezTo>
                  <a:cubicBezTo>
                    <a:pt x="106074" y="5207"/>
                    <a:pt x="106370" y="5607"/>
                    <a:pt x="106701" y="5728"/>
                  </a:cubicBezTo>
                  <a:cubicBezTo>
                    <a:pt x="107545" y="6036"/>
                    <a:pt x="108408" y="6107"/>
                    <a:pt x="109256" y="6370"/>
                  </a:cubicBezTo>
                  <a:cubicBezTo>
                    <a:pt x="110229" y="7309"/>
                    <a:pt x="111385" y="8638"/>
                    <a:pt x="112537" y="11365"/>
                  </a:cubicBezTo>
                  <a:cubicBezTo>
                    <a:pt x="113651" y="12859"/>
                    <a:pt x="114754" y="16380"/>
                    <a:pt x="115562" y="18469"/>
                  </a:cubicBezTo>
                  <a:cubicBezTo>
                    <a:pt x="116582" y="22374"/>
                    <a:pt x="117592" y="25810"/>
                    <a:pt x="118890" y="33149"/>
                  </a:cubicBezTo>
                  <a:cubicBezTo>
                    <a:pt x="119691" y="45087"/>
                    <a:pt x="120000" y="44421"/>
                    <a:pt x="119797" y="56828"/>
                  </a:cubicBezTo>
                  <a:cubicBezTo>
                    <a:pt x="119786" y="57504"/>
                    <a:pt x="119817" y="67518"/>
                    <a:pt x="119797" y="68194"/>
                  </a:cubicBezTo>
                  <a:cubicBezTo>
                    <a:pt x="119604" y="74605"/>
                    <a:pt x="119004" y="74105"/>
                    <a:pt x="118738" y="80506"/>
                  </a:cubicBezTo>
                  <a:cubicBezTo>
                    <a:pt x="117993" y="85182"/>
                    <a:pt x="116390" y="93037"/>
                    <a:pt x="115325" y="96246"/>
                  </a:cubicBezTo>
                  <a:lnTo>
                    <a:pt x="113409" y="98814"/>
                  </a:lnTo>
                  <a:lnTo>
                    <a:pt x="112450" y="100098"/>
                  </a:lnTo>
                  <a:cubicBezTo>
                    <a:pt x="112238" y="100740"/>
                    <a:pt x="112111" y="101542"/>
                    <a:pt x="111812" y="102024"/>
                  </a:cubicBezTo>
                  <a:cubicBezTo>
                    <a:pt x="111549" y="102447"/>
                    <a:pt x="111148" y="102338"/>
                    <a:pt x="110853" y="102666"/>
                  </a:cubicBezTo>
                  <a:cubicBezTo>
                    <a:pt x="110182" y="103416"/>
                    <a:pt x="109576" y="104378"/>
                    <a:pt x="108937" y="105234"/>
                  </a:cubicBezTo>
                  <a:lnTo>
                    <a:pt x="107979" y="106518"/>
                  </a:lnTo>
                  <a:cubicBezTo>
                    <a:pt x="107659" y="106946"/>
                    <a:pt x="107364" y="107457"/>
                    <a:pt x="107020" y="107802"/>
                  </a:cubicBezTo>
                  <a:cubicBezTo>
                    <a:pt x="106594" y="108230"/>
                    <a:pt x="106180" y="108709"/>
                    <a:pt x="105743" y="109086"/>
                  </a:cubicBezTo>
                  <a:cubicBezTo>
                    <a:pt x="105433" y="109353"/>
                    <a:pt x="105086" y="109425"/>
                    <a:pt x="104784" y="109728"/>
                  </a:cubicBezTo>
                  <a:cubicBezTo>
                    <a:pt x="104441" y="110073"/>
                    <a:pt x="104186" y="110741"/>
                    <a:pt x="103826" y="111012"/>
                  </a:cubicBezTo>
                  <a:cubicBezTo>
                    <a:pt x="103469" y="111281"/>
                    <a:pt x="100528" y="112224"/>
                    <a:pt x="100312" y="112296"/>
                  </a:cubicBezTo>
                  <a:cubicBezTo>
                    <a:pt x="99993" y="112724"/>
                    <a:pt x="99698" y="113235"/>
                    <a:pt x="99354" y="113580"/>
                  </a:cubicBezTo>
                  <a:cubicBezTo>
                    <a:pt x="98125" y="114815"/>
                    <a:pt x="95780" y="114700"/>
                    <a:pt x="94882" y="114864"/>
                  </a:cubicBezTo>
                  <a:cubicBezTo>
                    <a:pt x="92046" y="116289"/>
                    <a:pt x="93665" y="115641"/>
                    <a:pt x="88494" y="116148"/>
                  </a:cubicBezTo>
                  <a:lnTo>
                    <a:pt x="80508" y="116790"/>
                  </a:lnTo>
                  <a:lnTo>
                    <a:pt x="73481" y="117432"/>
                  </a:lnTo>
                  <a:cubicBezTo>
                    <a:pt x="72736" y="117646"/>
                    <a:pt x="71979" y="117733"/>
                    <a:pt x="71245" y="118074"/>
                  </a:cubicBezTo>
                  <a:cubicBezTo>
                    <a:pt x="70589" y="118378"/>
                    <a:pt x="70002" y="119311"/>
                    <a:pt x="69329" y="119358"/>
                  </a:cubicBezTo>
                  <a:lnTo>
                    <a:pt x="60066" y="120000"/>
                  </a:lnTo>
                  <a:lnTo>
                    <a:pt x="40262" y="119358"/>
                  </a:lnTo>
                  <a:cubicBezTo>
                    <a:pt x="37699" y="119216"/>
                    <a:pt x="37212" y="118902"/>
                    <a:pt x="35151" y="118074"/>
                  </a:cubicBezTo>
                  <a:cubicBezTo>
                    <a:pt x="34831" y="117646"/>
                    <a:pt x="34545" y="117094"/>
                    <a:pt x="34193" y="116790"/>
                  </a:cubicBezTo>
                  <a:cubicBezTo>
                    <a:pt x="33789" y="116442"/>
                    <a:pt x="33337" y="116390"/>
                    <a:pt x="32915" y="116148"/>
                  </a:cubicBezTo>
                  <a:cubicBezTo>
                    <a:pt x="32591" y="115962"/>
                    <a:pt x="32280" y="115692"/>
                    <a:pt x="31957" y="115506"/>
                  </a:cubicBezTo>
                  <a:cubicBezTo>
                    <a:pt x="31534" y="115263"/>
                    <a:pt x="31099" y="115117"/>
                    <a:pt x="30679" y="114864"/>
                  </a:cubicBezTo>
                  <a:cubicBezTo>
                    <a:pt x="30678" y="114863"/>
                    <a:pt x="28284" y="113259"/>
                    <a:pt x="27804" y="112938"/>
                  </a:cubicBezTo>
                  <a:cubicBezTo>
                    <a:pt x="27485" y="112724"/>
                    <a:pt x="27180" y="112380"/>
                    <a:pt x="26846" y="112296"/>
                  </a:cubicBezTo>
                  <a:lnTo>
                    <a:pt x="24290" y="111654"/>
                  </a:lnTo>
                  <a:cubicBezTo>
                    <a:pt x="21207" y="109588"/>
                    <a:pt x="26000" y="112900"/>
                    <a:pt x="22055" y="109728"/>
                  </a:cubicBezTo>
                  <a:cubicBezTo>
                    <a:pt x="21429" y="109225"/>
                    <a:pt x="20777" y="108872"/>
                    <a:pt x="20138" y="108444"/>
                  </a:cubicBezTo>
                  <a:cubicBezTo>
                    <a:pt x="19722" y="108165"/>
                    <a:pt x="19289" y="107993"/>
                    <a:pt x="18860" y="107802"/>
                  </a:cubicBezTo>
                  <a:cubicBezTo>
                    <a:pt x="16695" y="106835"/>
                    <a:pt x="16856" y="107078"/>
                    <a:pt x="14069" y="106518"/>
                  </a:cubicBezTo>
                  <a:cubicBezTo>
                    <a:pt x="12138" y="105548"/>
                    <a:pt x="13208" y="106155"/>
                    <a:pt x="10875" y="104592"/>
                  </a:cubicBezTo>
                  <a:lnTo>
                    <a:pt x="9917" y="103950"/>
                  </a:lnTo>
                  <a:cubicBezTo>
                    <a:pt x="9322" y="102756"/>
                    <a:pt x="9125" y="102192"/>
                    <a:pt x="8319" y="101382"/>
                  </a:cubicBezTo>
                  <a:cubicBezTo>
                    <a:pt x="8018" y="101080"/>
                    <a:pt x="7681" y="100954"/>
                    <a:pt x="7361" y="100740"/>
                  </a:cubicBezTo>
                  <a:cubicBezTo>
                    <a:pt x="7042" y="100312"/>
                    <a:pt x="6674" y="100002"/>
                    <a:pt x="6403" y="99456"/>
                  </a:cubicBezTo>
                  <a:cubicBezTo>
                    <a:pt x="6132" y="98911"/>
                    <a:pt x="6004" y="98133"/>
                    <a:pt x="5764" y="97530"/>
                  </a:cubicBezTo>
                  <a:cubicBezTo>
                    <a:pt x="5576" y="97058"/>
                    <a:pt x="5338" y="96674"/>
                    <a:pt x="5125" y="96246"/>
                  </a:cubicBezTo>
                  <a:cubicBezTo>
                    <a:pt x="4805" y="94316"/>
                    <a:pt x="4855" y="94054"/>
                    <a:pt x="4167" y="92395"/>
                  </a:cubicBezTo>
                  <a:cubicBezTo>
                    <a:pt x="3878" y="91697"/>
                    <a:pt x="3486" y="91185"/>
                    <a:pt x="3209" y="90469"/>
                  </a:cubicBezTo>
                  <a:cubicBezTo>
                    <a:pt x="2737" y="89251"/>
                    <a:pt x="1931" y="86617"/>
                    <a:pt x="1931" y="86617"/>
                  </a:cubicBezTo>
                  <a:cubicBezTo>
                    <a:pt x="1825" y="85761"/>
                    <a:pt x="1698" y="84914"/>
                    <a:pt x="1612" y="84049"/>
                  </a:cubicBezTo>
                  <a:cubicBezTo>
                    <a:pt x="1485" y="82772"/>
                    <a:pt x="1408" y="81478"/>
                    <a:pt x="1292" y="80197"/>
                  </a:cubicBezTo>
                  <a:cubicBezTo>
                    <a:pt x="1195" y="79123"/>
                    <a:pt x="1079" y="78057"/>
                    <a:pt x="973" y="76987"/>
                  </a:cubicBezTo>
                  <a:cubicBezTo>
                    <a:pt x="1266" y="68748"/>
                    <a:pt x="1532" y="67251"/>
                    <a:pt x="973" y="59012"/>
                  </a:cubicBezTo>
                  <a:cubicBezTo>
                    <a:pt x="854" y="57263"/>
                    <a:pt x="547" y="55588"/>
                    <a:pt x="334" y="53876"/>
                  </a:cubicBezTo>
                  <a:cubicBezTo>
                    <a:pt x="0" y="51187"/>
                    <a:pt x="15" y="50610"/>
                    <a:pt x="15" y="48740"/>
                  </a:cubicBezTo>
                  <a:lnTo>
                    <a:pt x="15" y="43604"/>
                  </a:lnTo>
                  <a:close/>
                </a:path>
              </a:pathLst>
            </a:custGeom>
            <a:solidFill>
              <a:srgbClr val="B5DBE5">
                <a:alpha val="14117"/>
              </a:srgbClr>
            </a:solidFill>
            <a:ln cap="flat" cmpd="sng" w="25400">
              <a:solidFill>
                <a:srgbClr val="C6BEAB"/>
              </a:solidFill>
              <a:prstDash val="solid"/>
              <a:miter lim="8000"/>
              <a:headEnd len="med" w="med" type="none"/>
              <a:tailEnd len="med" w="med" type="none"/>
            </a:ln>
          </p:spPr>
          <p:txBody>
            <a:bodyPr anchorCtr="0" anchor="ctr" bIns="45700" lIns="91425" rIns="91425" wrap="square" tIns="45700">
              <a:noAutofit/>
            </a:bodyPr>
            <a:lstStyle/>
            <a:p>
              <a:pPr indent="0" lvl="0" marL="0" marR="0" rtl="0" algn="ctr">
                <a:lnSpc>
                  <a:spcPct val="95000"/>
                </a:lnSpc>
                <a:spcBef>
                  <a:spcPts val="0"/>
                </a:spcBef>
                <a:spcAft>
                  <a:spcPts val="0"/>
                </a:spcAft>
                <a:buClr>
                  <a:srgbClr val="000000"/>
                </a:buClr>
                <a:buFont typeface="Arial"/>
                <a:buNone/>
              </a:pPr>
              <a:r>
                <a:t/>
              </a:r>
              <a:endParaRPr b="1" i="0" sz="2000" u="none" cap="none" strike="noStrike">
                <a:solidFill>
                  <a:schemeClr val="lt2"/>
                </a:solidFill>
                <a:latin typeface="Consolas"/>
                <a:ea typeface="Consolas"/>
                <a:cs typeface="Consolas"/>
                <a:sym typeface="Consolas"/>
              </a:endParaRPr>
            </a:p>
            <a:p>
              <a:pPr indent="0" lvl="0" marL="0" marR="0" rtl="0" algn="ctr">
                <a:lnSpc>
                  <a:spcPct val="95000"/>
                </a:lnSpc>
                <a:spcBef>
                  <a:spcPts val="0"/>
                </a:spcBef>
                <a:spcAft>
                  <a:spcPts val="0"/>
                </a:spcAft>
                <a:buClr>
                  <a:srgbClr val="000000"/>
                </a:buClr>
                <a:buFont typeface="Arial"/>
                <a:buNone/>
              </a:pPr>
              <a:r>
                <a:t/>
              </a:r>
              <a:endParaRPr b="1" i="0" sz="2000" u="none" cap="none" strike="noStrike">
                <a:solidFill>
                  <a:schemeClr val="lt2"/>
                </a:solidFill>
                <a:latin typeface="Consolas"/>
                <a:ea typeface="Consolas"/>
                <a:cs typeface="Consolas"/>
                <a:sym typeface="Consolas"/>
              </a:endParaRPr>
            </a:p>
          </p:txBody>
        </p:sp>
      </p:grpSp>
      <p:sp>
        <p:nvSpPr>
          <p:cNvPr id="163" name="Shape 163"/>
          <p:cNvSpPr txBox="1"/>
          <p:nvPr>
            <p:ph idx="12" type="sldNum"/>
          </p:nvPr>
        </p:nvSpPr>
        <p:spPr>
          <a:xfrm>
            <a:off x="11566410" y="6525001"/>
            <a:ext cx="428822" cy="196475"/>
          </a:xfrm>
          <a:prstGeom prst="rect">
            <a:avLst/>
          </a:prstGeom>
          <a:noFill/>
          <a:ln>
            <a:noFill/>
          </a:ln>
        </p:spPr>
        <p:txBody>
          <a:bodyPr anchorCtr="0" anchor="ctr" bIns="36000" lIns="36000" rIns="36000" wrap="square" tIns="36000">
            <a:noAutofit/>
          </a:bodyPr>
          <a:lstStyle/>
          <a:p>
            <a:pPr indent="0" lvl="0" marL="0" marR="0" rtl="0" algn="r">
              <a:lnSpc>
                <a:spcPct val="100000"/>
              </a:lnSpc>
              <a:spcBef>
                <a:spcPts val="0"/>
              </a:spcBef>
              <a:spcAft>
                <a:spcPts val="0"/>
              </a:spcAft>
              <a:buClr>
                <a:schemeClr val="lt1"/>
              </a:buClr>
              <a:buSzPct val="25000"/>
              <a:buFont typeface="Calibri"/>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Table of Contents</a:t>
            </a:r>
          </a:p>
        </p:txBody>
      </p:sp>
      <p:sp>
        <p:nvSpPr>
          <p:cNvPr id="171" name="Shape 171"/>
          <p:cNvSpPr txBox="1"/>
          <p:nvPr>
            <p:ph idx="1" type="body"/>
          </p:nvPr>
        </p:nvSpPr>
        <p:spPr>
          <a:xfrm>
            <a:off x="190413" y="1191467"/>
            <a:ext cx="11804822" cy="5530010"/>
          </a:xfrm>
          <a:prstGeom prst="rect">
            <a:avLst/>
          </a:prstGeom>
          <a:noFill/>
          <a:ln>
            <a:noFill/>
          </a:ln>
        </p:spPr>
        <p:txBody>
          <a:bodyPr anchorCtr="0" anchor="t" bIns="36000" lIns="108000" rIns="108000" wrap="square" tIns="36000">
            <a:noAutofit/>
          </a:bodyPr>
          <a:lstStyle/>
          <a:p>
            <a:pPr indent="-442913" lvl="0" marL="442913" marR="0" rtl="0" algn="l">
              <a:lnSpc>
                <a:spcPct val="100000"/>
              </a:lnSpc>
              <a:spcBef>
                <a:spcPts val="0"/>
              </a:spcBef>
              <a:spcAft>
                <a:spcPts val="0"/>
              </a:spcAft>
              <a:buClr>
                <a:srgbClr val="F2B254"/>
              </a:buClr>
              <a:buSzPct val="100000"/>
              <a:buFont typeface="Noto Sans Symbols"/>
              <a:buAutoNum type="arabicPeriod"/>
            </a:pPr>
            <a:r>
              <a:rPr b="0" i="0" lang="en-US" sz="3200" u="none" cap="none" strike="noStrike">
                <a:solidFill>
                  <a:schemeClr val="lt1"/>
                </a:solidFill>
                <a:latin typeface="Calibri"/>
                <a:ea typeface="Calibri"/>
                <a:cs typeface="Calibri"/>
                <a:sym typeface="Calibri"/>
              </a:rPr>
              <a:t>Fundamental Principles of OOP</a:t>
            </a:r>
          </a:p>
          <a:p>
            <a:pPr indent="-514350" lvl="0" marL="514350" marR="0" rtl="0" algn="l">
              <a:lnSpc>
                <a:spcPct val="100000"/>
              </a:lnSpc>
              <a:spcBef>
                <a:spcPts val="1100"/>
              </a:spcBef>
              <a:spcAft>
                <a:spcPts val="0"/>
              </a:spcAft>
              <a:buClr>
                <a:srgbClr val="F2B254"/>
              </a:buClr>
              <a:buSzPct val="100000"/>
              <a:buFont typeface="Calibri"/>
              <a:buAutoNum type="arabicPeriod"/>
            </a:pPr>
            <a:r>
              <a:rPr b="0" i="0" lang="en-US" sz="3400" u="none" cap="none" strike="noStrike">
                <a:solidFill>
                  <a:schemeClr val="lt1"/>
                </a:solidFill>
                <a:latin typeface="Calibri"/>
                <a:ea typeface="Calibri"/>
                <a:cs typeface="Calibri"/>
                <a:sym typeface="Calibri"/>
              </a:rPr>
              <a:t>Abstraction</a:t>
            </a:r>
          </a:p>
          <a:p>
            <a:pPr indent="-526996" lvl="1" marL="819096" marR="0" rtl="0" algn="l">
              <a:lnSpc>
                <a:spcPct val="100000"/>
              </a:lnSpc>
              <a:spcBef>
                <a:spcPts val="11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Hide complexity</a:t>
            </a:r>
          </a:p>
          <a:p>
            <a:pPr indent="-442912" lvl="0" marL="442912" marR="0" rtl="0" algn="l">
              <a:lnSpc>
                <a:spcPct val="100000"/>
              </a:lnSpc>
              <a:spcBef>
                <a:spcPts val="1100"/>
              </a:spcBef>
              <a:spcAft>
                <a:spcPts val="0"/>
              </a:spcAft>
              <a:buClr>
                <a:srgbClr val="F2B254"/>
              </a:buClr>
              <a:buSzPct val="94117"/>
              <a:buFont typeface="Noto Sans Symbols"/>
              <a:buAutoNum type="arabicPeriod"/>
            </a:pPr>
            <a:r>
              <a:rPr lang="en-US"/>
              <a:t>Polymorphism</a:t>
            </a:r>
          </a:p>
          <a:p>
            <a:pPr indent="-526996" lvl="1" marL="819096" marR="0" rtl="0" algn="l">
              <a:lnSpc>
                <a:spcPct val="100000"/>
              </a:lnSpc>
              <a:spcBef>
                <a:spcPts val="1100"/>
              </a:spcBef>
              <a:spcAft>
                <a:spcPts val="0"/>
              </a:spcAft>
              <a:buClr>
                <a:schemeClr val="accent1"/>
              </a:buClr>
              <a:buSzPct val="80000"/>
              <a:buFont typeface="Noto Sans Symbols"/>
              <a:buChar char="▪"/>
            </a:pPr>
            <a:r>
              <a:rPr lang="en-US"/>
              <a:t>Abstract Classes</a:t>
            </a:r>
          </a:p>
          <a:p>
            <a:pPr indent="-526996" lvl="1" marL="819096" marR="0" rtl="0" algn="l">
              <a:lnSpc>
                <a:spcPct val="100000"/>
              </a:lnSpc>
              <a:spcBef>
                <a:spcPts val="1100"/>
              </a:spcBef>
              <a:spcAft>
                <a:spcPts val="0"/>
              </a:spcAft>
              <a:buClr>
                <a:schemeClr val="accent1"/>
              </a:buClr>
              <a:buSzPct val="80000"/>
              <a:buFont typeface="Noto Sans Symbols"/>
              <a:buChar char="▪"/>
            </a:pPr>
            <a:r>
              <a:rPr lang="en-US"/>
              <a:t>Interfaces</a:t>
            </a:r>
          </a:p>
          <a:p>
            <a:pPr indent="-526996" lvl="1" marL="819096" marR="0" rtl="0" algn="l">
              <a:lnSpc>
                <a:spcPct val="100000"/>
              </a:lnSpc>
              <a:spcBef>
                <a:spcPts val="500"/>
              </a:spcBef>
              <a:spcAft>
                <a:spcPts val="0"/>
              </a:spcAft>
              <a:buClr>
                <a:schemeClr val="accent1"/>
              </a:buClr>
              <a:buSzPct val="80000"/>
              <a:buFont typeface="Calibri"/>
              <a:buNone/>
            </a:pPr>
            <a:r>
              <a:t/>
            </a:r>
            <a:endParaRPr b="0" i="0" sz="3200" u="none" cap="none" strike="noStrike">
              <a:solidFill>
                <a:schemeClr val="lt1"/>
              </a:solidFill>
              <a:latin typeface="Calibri"/>
              <a:ea typeface="Calibri"/>
              <a:cs typeface="Calibri"/>
              <a:sym typeface="Calibri"/>
            </a:endParaRPr>
          </a:p>
        </p:txBody>
      </p:sp>
      <p:sp>
        <p:nvSpPr>
          <p:cNvPr id="172" name="Shape 172"/>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pic>
        <p:nvPicPr>
          <p:cNvPr descr="http://www.graphicsfuel.com/wp-content/uploads/2012/07/books-icon-512.png" id="173" name="Shape 173"/>
          <p:cNvPicPr preferRelativeResize="0"/>
          <p:nvPr/>
        </p:nvPicPr>
        <p:blipFill rotWithShape="1">
          <a:blip r:embed="rId3">
            <a:alphaModFix/>
          </a:blip>
          <a:srcRect b="0" l="0" r="0" t="0"/>
          <a:stretch/>
        </p:blipFill>
        <p:spPr>
          <a:xfrm>
            <a:off x="8252942" y="3301530"/>
            <a:ext cx="3094311" cy="3094311"/>
          </a:xfrm>
          <a:prstGeom prst="rect">
            <a:avLst/>
          </a:prstGeom>
          <a:noFill/>
          <a:ln>
            <a:noFill/>
          </a:ln>
        </p:spPr>
      </p:pic>
      <p:pic>
        <p:nvPicPr>
          <p:cNvPr id="174" name="Shape 174"/>
          <p:cNvPicPr preferRelativeResize="0"/>
          <p:nvPr/>
        </p:nvPicPr>
        <p:blipFill rotWithShape="1">
          <a:blip r:embed="rId4">
            <a:alphaModFix/>
          </a:blip>
          <a:srcRect b="0" l="0" r="0" t="0"/>
          <a:stretch/>
        </p:blipFill>
        <p:spPr>
          <a:xfrm>
            <a:off x="8457097" y="1437103"/>
            <a:ext cx="2684121" cy="1422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180" name="Shape 180"/>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241247" lvl="0" marL="304747" marR="0" rtl="0" algn="l">
              <a:lnSpc>
                <a:spcPct val="100000"/>
              </a:lnSpc>
              <a:spcBef>
                <a:spcPts val="0"/>
              </a:spcBef>
              <a:spcAft>
                <a:spcPts val="0"/>
              </a:spcAft>
              <a:buClr>
                <a:srgbClr val="F0A22E"/>
              </a:buClr>
              <a:buSzPct val="80000"/>
              <a:buFont typeface="Noto Sans Symbols"/>
              <a:buChar char="▪"/>
            </a:pPr>
            <a:r>
              <a:rPr b="0" i="0" lang="en-US" sz="3400" u="none" cap="none" strike="noStrike">
                <a:solidFill>
                  <a:srgbClr val="BFBFBF"/>
                </a:solidFill>
                <a:latin typeface="Calibri"/>
                <a:ea typeface="Calibri"/>
                <a:cs typeface="Calibri"/>
                <a:sym typeface="Calibri"/>
              </a:rPr>
              <a:t>Abstraction</a:t>
            </a:r>
          </a:p>
          <a:p>
            <a:pPr indent="-253892" lvl="1" marL="609493" marR="0" rtl="0" algn="l">
              <a:lnSpc>
                <a:spcPct val="100000"/>
              </a:lnSpc>
              <a:spcBef>
                <a:spcPts val="1200"/>
              </a:spcBef>
              <a:spcAft>
                <a:spcPts val="0"/>
              </a:spcAft>
              <a:buClr>
                <a:srgbClr val="F0A22E"/>
              </a:buClr>
              <a:buSzPct val="80000"/>
              <a:buFont typeface="Noto Sans Symbols"/>
              <a:buChar char="▪"/>
            </a:pPr>
            <a:r>
              <a:rPr b="0" i="0" lang="en-US" sz="3200" u="none" cap="none" strike="noStrike">
                <a:solidFill>
                  <a:schemeClr val="lt1"/>
                </a:solidFill>
                <a:latin typeface="Calibri"/>
                <a:ea typeface="Calibri"/>
                <a:cs typeface="Calibri"/>
                <a:sym typeface="Calibri"/>
              </a:rPr>
              <a:t>Hide complexity</a:t>
            </a:r>
          </a:p>
          <a:p>
            <a:pPr indent="-304747" lvl="0" marL="304747" marR="0" rtl="0" algn="l">
              <a:lnSpc>
                <a:spcPct val="100000"/>
              </a:lnSpc>
              <a:spcBef>
                <a:spcPts val="0"/>
              </a:spcBef>
              <a:spcAft>
                <a:spcPts val="0"/>
              </a:spcAft>
              <a:buClr>
                <a:srgbClr val="F2B254"/>
              </a:buClr>
              <a:buSzPct val="100000"/>
              <a:buFont typeface="Noto Sans Symbols"/>
              <a:buChar char="▪"/>
            </a:pPr>
            <a:r>
              <a:rPr b="0" i="0" lang="en-US" sz="3400" u="none" cap="none" strike="noStrike">
                <a:solidFill>
                  <a:srgbClr val="BFBFBF"/>
                </a:solidFill>
                <a:latin typeface="Calibri"/>
                <a:ea typeface="Calibri"/>
                <a:cs typeface="Calibri"/>
                <a:sym typeface="Calibri"/>
              </a:rPr>
              <a:t>Encapsulation</a:t>
            </a:r>
          </a:p>
          <a:p>
            <a:pPr indent="-317392" lvl="1" marL="609493" marR="0" rtl="0" algn="l">
              <a:lnSpc>
                <a:spcPct val="100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Hide internal data</a:t>
            </a:r>
          </a:p>
          <a:p>
            <a:pPr indent="-304747" lvl="0" marL="304747" marR="0" rtl="0" algn="l">
              <a:lnSpc>
                <a:spcPct val="100000"/>
              </a:lnSpc>
              <a:spcBef>
                <a:spcPts val="0"/>
              </a:spcBef>
              <a:spcAft>
                <a:spcPts val="0"/>
              </a:spcAft>
              <a:buClr>
                <a:srgbClr val="F2B254"/>
              </a:buClr>
              <a:buSzPct val="100000"/>
              <a:buFont typeface="Noto Sans Symbols"/>
              <a:buChar char="▪"/>
            </a:pPr>
            <a:r>
              <a:rPr b="0" i="0" lang="en-US" sz="3400" u="none" cap="none" strike="noStrike">
                <a:solidFill>
                  <a:srgbClr val="BFBFBF"/>
                </a:solidFill>
                <a:latin typeface="Calibri"/>
                <a:ea typeface="Calibri"/>
                <a:cs typeface="Calibri"/>
                <a:sym typeface="Calibri"/>
              </a:rPr>
              <a:t>Inheritance</a:t>
            </a:r>
          </a:p>
          <a:p>
            <a:pPr indent="-241192" lvl="1" marL="609493" marR="0" rtl="0" algn="l">
              <a:lnSpc>
                <a:spcPct val="100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Inherit members from parent class</a:t>
            </a:r>
          </a:p>
          <a:p>
            <a:pPr indent="-241247" lvl="0" marL="304747" marR="0" rtl="0" algn="l">
              <a:lnSpc>
                <a:spcPct val="100000"/>
              </a:lnSpc>
              <a:spcBef>
                <a:spcPts val="1200"/>
              </a:spcBef>
              <a:spcAft>
                <a:spcPts val="0"/>
              </a:spcAft>
              <a:buClr>
                <a:srgbClr val="F0A22E"/>
              </a:buClr>
              <a:buSzPct val="80000"/>
              <a:buFont typeface="Noto Sans Symbols"/>
              <a:buChar char="▪"/>
            </a:pPr>
            <a:r>
              <a:rPr b="0" i="0" lang="en-US" sz="3400" u="none" cap="none" strike="noStrike">
                <a:solidFill>
                  <a:srgbClr val="F3CC5F"/>
                </a:solidFill>
                <a:latin typeface="Calibri"/>
                <a:ea typeface="Calibri"/>
                <a:cs typeface="Calibri"/>
                <a:sym typeface="Calibri"/>
              </a:rPr>
              <a:t>Polymorphism</a:t>
            </a:r>
          </a:p>
          <a:p>
            <a:pPr indent="-253892" lvl="1" marL="609493" marR="0" rtl="0" algn="l">
              <a:lnSpc>
                <a:spcPct val="100000"/>
              </a:lnSpc>
              <a:spcBef>
                <a:spcPts val="1200"/>
              </a:spcBef>
              <a:spcAft>
                <a:spcPts val="0"/>
              </a:spcAft>
              <a:buClr>
                <a:srgbClr val="F0A22E"/>
              </a:buClr>
              <a:buSzPct val="80000"/>
              <a:buFont typeface="Noto Sans Symbols"/>
              <a:buChar char="▪"/>
            </a:pPr>
            <a:r>
              <a:rPr b="0" i="0" lang="en-US" sz="3200" u="none" cap="none" strike="noStrike">
                <a:solidFill>
                  <a:schemeClr val="lt1"/>
                </a:solidFill>
                <a:latin typeface="Calibri"/>
                <a:ea typeface="Calibri"/>
                <a:cs typeface="Calibri"/>
                <a:sym typeface="Calibri"/>
              </a:rPr>
              <a:t>Different functionality while sharing a common interface</a:t>
            </a:r>
          </a:p>
          <a:p>
            <a:pPr indent="-241247" lvl="0" marL="304747" marR="0" rtl="0" algn="l">
              <a:lnSpc>
                <a:spcPct val="100000"/>
              </a:lnSpc>
              <a:spcBef>
                <a:spcPts val="1200"/>
              </a:spcBef>
              <a:spcAft>
                <a:spcPts val="0"/>
              </a:spcAft>
              <a:buClr>
                <a:srgbClr val="F0A22E"/>
              </a:buClr>
              <a:buSzPct val="80000"/>
              <a:buFont typeface="Noto Sans Symbols"/>
              <a:buNone/>
            </a:pPr>
            <a:r>
              <a:t/>
            </a:r>
            <a:endParaRPr b="0" i="0" sz="3400" u="none" cap="none" strike="noStrike">
              <a:solidFill>
                <a:srgbClr val="BFBFBF"/>
              </a:solidFill>
              <a:latin typeface="Calibri"/>
              <a:ea typeface="Calibri"/>
              <a:cs typeface="Calibri"/>
              <a:sym typeface="Calibri"/>
            </a:endParaRPr>
          </a:p>
          <a:p>
            <a:pPr indent="0" lvl="0" marL="0" marR="0" rtl="0" algn="l">
              <a:lnSpc>
                <a:spcPct val="100000"/>
              </a:lnSpc>
              <a:spcBef>
                <a:spcPts val="1200"/>
              </a:spcBef>
              <a:spcAft>
                <a:spcPts val="0"/>
              </a:spcAft>
              <a:buClr>
                <a:srgbClr val="F2B254"/>
              </a:buClr>
              <a:buSzPct val="25000"/>
              <a:buFont typeface="Noto Sans Symbols"/>
              <a:buNone/>
            </a:pPr>
            <a:r>
              <a:t/>
            </a:r>
            <a:endParaRPr b="0" i="0" sz="2800" u="none" cap="none" strike="noStrike">
              <a:solidFill>
                <a:srgbClr val="ECE9E2"/>
              </a:solidFill>
              <a:latin typeface="Calibri"/>
              <a:ea typeface="Calibri"/>
              <a:cs typeface="Calibri"/>
              <a:sym typeface="Calibri"/>
            </a:endParaRPr>
          </a:p>
          <a:p>
            <a:pPr indent="-304747" lvl="0" marL="304747" marR="0" rtl="0" algn="l">
              <a:lnSpc>
                <a:spcPct val="105000"/>
              </a:lnSpc>
              <a:spcBef>
                <a:spcPts val="6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p:txBody>
      </p:sp>
      <p:sp>
        <p:nvSpPr>
          <p:cNvPr id="181" name="Shape 181"/>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Fundamental Principles of OOP</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1446212" y="5351600"/>
            <a:ext cx="8938472" cy="8206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b="1" i="0" lang="en-US" sz="5400" u="none" cap="none" strike="noStrike">
                <a:solidFill>
                  <a:srgbClr val="F3BE60"/>
                </a:solidFill>
                <a:latin typeface="Calibri"/>
                <a:ea typeface="Calibri"/>
                <a:cs typeface="Calibri"/>
                <a:sym typeface="Calibri"/>
              </a:rPr>
              <a:t>Abstraction</a:t>
            </a:r>
          </a:p>
        </p:txBody>
      </p:sp>
      <p:pic>
        <p:nvPicPr>
          <p:cNvPr id="189" name="Shape 189"/>
          <p:cNvPicPr preferRelativeResize="0"/>
          <p:nvPr/>
        </p:nvPicPr>
        <p:blipFill rotWithShape="1">
          <a:blip r:embed="rId3">
            <a:alphaModFix/>
          </a:blip>
          <a:srcRect b="0" l="0" r="0" t="0"/>
          <a:stretch/>
        </p:blipFill>
        <p:spPr>
          <a:xfrm>
            <a:off x="3104041" y="1219200"/>
            <a:ext cx="5809626" cy="37753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197" name="Shape 197"/>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85000"/>
              </a:lnSpc>
              <a:spcBef>
                <a:spcPts val="0"/>
              </a:spcBef>
              <a:spcAft>
                <a:spcPts val="0"/>
              </a:spcAft>
              <a:buClr>
                <a:srgbClr val="F2B254"/>
              </a:buClr>
              <a:buSzPct val="101451"/>
              <a:buFont typeface="Noto Sans Symbols"/>
              <a:buChar char="▪"/>
            </a:pPr>
            <a:r>
              <a:rPr b="0" i="0" lang="en-US" sz="3145" u="none" cap="none" strike="noStrike">
                <a:solidFill>
                  <a:schemeClr val="lt1"/>
                </a:solidFill>
                <a:latin typeface="Calibri"/>
                <a:ea typeface="Calibri"/>
                <a:cs typeface="Calibri"/>
                <a:sym typeface="Calibri"/>
              </a:rPr>
              <a:t>Hides all but the relevant data about an object in order to reduce complexity and increase efficiency.</a:t>
            </a:r>
          </a:p>
          <a:p>
            <a:pPr indent="-304747" lvl="0" marL="304747" marR="0" rtl="0" algn="l">
              <a:lnSpc>
                <a:spcPct val="85000"/>
              </a:lnSpc>
              <a:spcBef>
                <a:spcPts val="1200"/>
              </a:spcBef>
              <a:spcAft>
                <a:spcPts val="0"/>
              </a:spcAft>
              <a:buClr>
                <a:srgbClr val="F2B254"/>
              </a:buClr>
              <a:buSzPct val="101451"/>
              <a:buFont typeface="Noto Sans Symbols"/>
              <a:buChar char="▪"/>
            </a:pPr>
            <a:r>
              <a:rPr b="0" i="0" lang="en-US" sz="3145" u="none" cap="none" strike="noStrike">
                <a:solidFill>
                  <a:schemeClr val="lt1"/>
                </a:solidFill>
                <a:latin typeface="Calibri"/>
                <a:ea typeface="Calibri"/>
                <a:cs typeface="Calibri"/>
                <a:sym typeface="Calibri"/>
              </a:rPr>
              <a:t>Abstraction is a concept that takes place </a:t>
            </a:r>
            <a:r>
              <a:rPr b="1" i="0" lang="en-US" sz="3145" u="none" cap="none" strike="noStrike">
                <a:solidFill>
                  <a:schemeClr val="lt1"/>
                </a:solidFill>
                <a:latin typeface="Calibri"/>
                <a:ea typeface="Calibri"/>
                <a:cs typeface="Calibri"/>
                <a:sym typeface="Calibri"/>
              </a:rPr>
              <a:t>anywhere</a:t>
            </a:r>
            <a:r>
              <a:rPr b="0" i="0" lang="en-US" sz="3145" u="none" cap="none" strike="noStrike">
                <a:solidFill>
                  <a:schemeClr val="lt1"/>
                </a:solidFill>
                <a:latin typeface="Calibri"/>
                <a:ea typeface="Calibri"/>
                <a:cs typeface="Calibri"/>
                <a:sym typeface="Calibri"/>
              </a:rPr>
              <a:t> in a software system where </a:t>
            </a:r>
            <a:r>
              <a:rPr b="1" i="1" lang="en-US" sz="3145" u="none" cap="none" strike="noStrike">
                <a:solidFill>
                  <a:srgbClr val="F3CD60"/>
                </a:solidFill>
                <a:latin typeface="Calibri"/>
                <a:ea typeface="Calibri"/>
                <a:cs typeface="Calibri"/>
                <a:sym typeface="Calibri"/>
              </a:rPr>
              <a:t>'making things more general/simpler/abstract'</a:t>
            </a:r>
            <a:r>
              <a:rPr b="0" i="0" lang="en-US" sz="3145" u="none" cap="none" strike="noStrike">
                <a:solidFill>
                  <a:schemeClr val="lt1"/>
                </a:solidFill>
                <a:latin typeface="Calibri"/>
                <a:ea typeface="Calibri"/>
                <a:cs typeface="Calibri"/>
                <a:sym typeface="Calibri"/>
              </a:rPr>
              <a:t> is involved. </a:t>
            </a:r>
          </a:p>
          <a:p>
            <a:pPr indent="-243224" lvl="1" marL="609493" marR="0" rtl="0" algn="l">
              <a:lnSpc>
                <a:spcPct val="85000"/>
              </a:lnSpc>
              <a:spcBef>
                <a:spcPts val="1200"/>
              </a:spcBef>
              <a:spcAft>
                <a:spcPts val="0"/>
              </a:spcAft>
              <a:buClr>
                <a:schemeClr val="accent1"/>
              </a:buClr>
              <a:buSzPct val="100000"/>
              <a:buFont typeface="Noto Sans Symbols"/>
              <a:buChar char="▪"/>
            </a:pPr>
            <a:r>
              <a:rPr b="0" i="0" lang="en-US" sz="2400" u="none" cap="none" strike="noStrike">
                <a:solidFill>
                  <a:schemeClr val="lt1"/>
                </a:solidFill>
                <a:latin typeface="Calibri"/>
                <a:ea typeface="Calibri"/>
                <a:cs typeface="Calibri"/>
                <a:sym typeface="Calibri"/>
              </a:rPr>
              <a:t>An </a:t>
            </a:r>
            <a:r>
              <a:rPr b="0" i="0" lang="en-US" sz="2400" u="none" cap="none" strike="noStrike">
                <a:solidFill>
                  <a:srgbClr val="F3CD60"/>
                </a:solidFill>
                <a:latin typeface="Calibri"/>
                <a:ea typeface="Calibri"/>
                <a:cs typeface="Calibri"/>
                <a:sym typeface="Calibri"/>
              </a:rPr>
              <a:t>inheritance hierarchy</a:t>
            </a:r>
            <a:r>
              <a:rPr b="0" i="0" lang="en-US" sz="2400" u="none" cap="none" strike="noStrike">
                <a:solidFill>
                  <a:schemeClr val="lt1"/>
                </a:solidFill>
                <a:latin typeface="Calibri"/>
                <a:ea typeface="Calibri"/>
                <a:cs typeface="Calibri"/>
                <a:sym typeface="Calibri"/>
              </a:rPr>
              <a:t>, where the higher classes are simpler or more general, and define more general and abstract implementation. While the lower classes in the hierarchy are more concrete and define more detailed implementations.</a:t>
            </a:r>
          </a:p>
          <a:p>
            <a:pPr indent="-243224" lvl="1" marL="609493" marR="0" rtl="0" algn="l">
              <a:lnSpc>
                <a:spcPct val="85000"/>
              </a:lnSpc>
              <a:spcBef>
                <a:spcPts val="1200"/>
              </a:spcBef>
              <a:spcAft>
                <a:spcPts val="0"/>
              </a:spcAft>
              <a:buClr>
                <a:schemeClr val="accent1"/>
              </a:buClr>
              <a:buSzPct val="100000"/>
              <a:buFont typeface="Noto Sans Symbols"/>
              <a:buChar char="▪"/>
            </a:pPr>
            <a:r>
              <a:rPr b="0" i="0" lang="en-US" sz="2400" u="none" cap="none" strike="noStrike">
                <a:solidFill>
                  <a:schemeClr val="lt1"/>
                </a:solidFill>
                <a:latin typeface="Calibri"/>
                <a:ea typeface="Calibri"/>
                <a:cs typeface="Calibri"/>
                <a:sym typeface="Calibri"/>
              </a:rPr>
              <a:t>Using </a:t>
            </a:r>
            <a:r>
              <a:rPr b="0" i="0" lang="en-US" sz="2400" u="none" cap="none" strike="noStrike">
                <a:solidFill>
                  <a:srgbClr val="F3CD60"/>
                </a:solidFill>
                <a:latin typeface="Calibri"/>
                <a:ea typeface="Calibri"/>
                <a:cs typeface="Calibri"/>
                <a:sym typeface="Calibri"/>
              </a:rPr>
              <a:t>encapsulation</a:t>
            </a:r>
            <a:r>
              <a:rPr b="0" i="0" lang="en-US" sz="2400" u="none" cap="none" strike="noStrike">
                <a:solidFill>
                  <a:schemeClr val="lt1"/>
                </a:solidFill>
                <a:latin typeface="Calibri"/>
                <a:ea typeface="Calibri"/>
                <a:cs typeface="Calibri"/>
                <a:sym typeface="Calibri"/>
              </a:rPr>
              <a:t> to hide the details of implementation of a class from other classes, thus making the class more 'abstract' (simpler) to the outside software world.</a:t>
            </a:r>
          </a:p>
          <a:p>
            <a:pPr indent="-304747" lvl="0" marL="304747" marR="0" rtl="0" algn="l">
              <a:lnSpc>
                <a:spcPct val="85000"/>
              </a:lnSpc>
              <a:spcBef>
                <a:spcPts val="1200"/>
              </a:spcBef>
              <a:spcAft>
                <a:spcPts val="0"/>
              </a:spcAft>
              <a:buClr>
                <a:srgbClr val="F2B254"/>
              </a:buClr>
              <a:buSzPct val="101451"/>
              <a:buFont typeface="Noto Sans Symbols"/>
              <a:buNone/>
            </a:pPr>
            <a:r>
              <a:t/>
            </a:r>
            <a:endParaRPr b="0" i="0" sz="3145" u="none" cap="none" strike="noStrike">
              <a:solidFill>
                <a:schemeClr val="lt1"/>
              </a:solidFill>
              <a:latin typeface="Calibri"/>
              <a:ea typeface="Calibri"/>
              <a:cs typeface="Calibri"/>
              <a:sym typeface="Calibri"/>
            </a:endParaRPr>
          </a:p>
        </p:txBody>
      </p:sp>
      <p:sp>
        <p:nvSpPr>
          <p:cNvPr id="198" name="Shape 198"/>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Abstraction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oftUni 16x9">
  <a:themeElements>
    <a:clrScheme name="SoftUni Color Theme">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Uni 16x9">
  <a:themeElements>
    <a:clrScheme name="SoftUni Color Theme">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